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73" r:id="rId4"/>
    <p:sldId id="258" r:id="rId5"/>
    <p:sldId id="260" r:id="rId6"/>
    <p:sldId id="259" r:id="rId7"/>
    <p:sldId id="261" r:id="rId8"/>
    <p:sldId id="277" r:id="rId9"/>
    <p:sldId id="262" r:id="rId10"/>
    <p:sldId id="263" r:id="rId11"/>
    <p:sldId id="264" r:id="rId12"/>
    <p:sldId id="266" r:id="rId13"/>
    <p:sldId id="268" r:id="rId14"/>
    <p:sldId id="267" r:id="rId15"/>
    <p:sldId id="265" r:id="rId16"/>
    <p:sldId id="269" r:id="rId17"/>
    <p:sldId id="271" r:id="rId18"/>
    <p:sldId id="270" r:id="rId19"/>
    <p:sldId id="274" r:id="rId20"/>
    <p:sldId id="275" r:id="rId21"/>
    <p:sldId id="276" r:id="rId22"/>
    <p:sldId id="272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66ED9F-B433-4D3E-8B60-AED3260C39B0}">
          <p14:sldIdLst>
            <p14:sldId id="256"/>
            <p14:sldId id="257"/>
            <p14:sldId id="273"/>
            <p14:sldId id="258"/>
            <p14:sldId id="260"/>
            <p14:sldId id="259"/>
            <p14:sldId id="261"/>
            <p14:sldId id="277"/>
            <p14:sldId id="262"/>
            <p14:sldId id="263"/>
            <p14:sldId id="264"/>
            <p14:sldId id="266"/>
            <p14:sldId id="268"/>
            <p14:sldId id="267"/>
            <p14:sldId id="265"/>
            <p14:sldId id="269"/>
            <p14:sldId id="271"/>
            <p14:sldId id="270"/>
            <p14:sldId id="274"/>
            <p14:sldId id="275"/>
            <p14:sldId id="276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11" autoAdjust="0"/>
  </p:normalViewPr>
  <p:slideViewPr>
    <p:cSldViewPr>
      <p:cViewPr>
        <p:scale>
          <a:sx n="100" d="100"/>
          <a:sy n="100" d="100"/>
        </p:scale>
        <p:origin x="-516" y="4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AD909-EFD2-4CC5-A463-4D995EFD451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E432341-8357-4B9F-A3B2-EABB89F75D0E}">
      <dgm:prSet phldrT="[Text]"/>
      <dgm:spPr/>
      <dgm:t>
        <a:bodyPr/>
        <a:lstStyle/>
        <a:p>
          <a:r>
            <a:rPr lang="fr-FR" dirty="0" err="1" smtClean="0"/>
            <a:t>CasaSurfer</a:t>
          </a:r>
          <a:endParaRPr lang="fr-FR" dirty="0"/>
        </a:p>
      </dgm:t>
    </dgm:pt>
    <dgm:pt modelId="{55CD9254-8D7B-4F18-B7CD-74FDEE115C07}" type="parTrans" cxnId="{FD0C0215-2232-44A4-88CB-AF286352006D}">
      <dgm:prSet/>
      <dgm:spPr/>
      <dgm:t>
        <a:bodyPr/>
        <a:lstStyle/>
        <a:p>
          <a:endParaRPr lang="fr-FR"/>
        </a:p>
      </dgm:t>
    </dgm:pt>
    <dgm:pt modelId="{98D05E59-0BD8-4D10-953A-B76526C0AB5A}" type="sibTrans" cxnId="{FD0C0215-2232-44A4-88CB-AF286352006D}">
      <dgm:prSet/>
      <dgm:spPr/>
      <dgm:t>
        <a:bodyPr/>
        <a:lstStyle/>
        <a:p>
          <a:endParaRPr lang="fr-FR"/>
        </a:p>
      </dgm:t>
    </dgm:pt>
    <dgm:pt modelId="{9FFFFB5B-4BE9-49A4-B271-1E86FE5D6CC2}">
      <dgm:prSet phldrT="[Text]" custT="1"/>
      <dgm:spPr/>
      <dgm:t>
        <a:bodyPr/>
        <a:lstStyle/>
        <a:p>
          <a:r>
            <a:rPr lang="fr-FR" sz="4800" dirty="0" smtClean="0"/>
            <a:t>Les menus</a:t>
          </a:r>
          <a:endParaRPr lang="fr-FR" sz="4800" dirty="0"/>
        </a:p>
      </dgm:t>
    </dgm:pt>
    <dgm:pt modelId="{48E03207-01AC-4696-B3B4-6A2F0B2DD39E}" type="parTrans" cxnId="{9A82F584-04FF-4A9C-B3F8-B605A3787EDA}">
      <dgm:prSet/>
      <dgm:spPr/>
      <dgm:t>
        <a:bodyPr/>
        <a:lstStyle/>
        <a:p>
          <a:endParaRPr lang="fr-FR"/>
        </a:p>
      </dgm:t>
    </dgm:pt>
    <dgm:pt modelId="{4B4F71C5-22CE-4F92-A711-2F3A1A4BC7A8}" type="sibTrans" cxnId="{9A82F584-04FF-4A9C-B3F8-B605A3787EDA}">
      <dgm:prSet/>
      <dgm:spPr/>
      <dgm:t>
        <a:bodyPr/>
        <a:lstStyle/>
        <a:p>
          <a:endParaRPr lang="fr-FR"/>
        </a:p>
      </dgm:t>
    </dgm:pt>
    <dgm:pt modelId="{5FE4E631-814B-4F72-9C85-6D879486C283}">
      <dgm:prSet phldrT="[Text]" custT="1"/>
      <dgm:spPr/>
      <dgm:t>
        <a:bodyPr/>
        <a:lstStyle/>
        <a:p>
          <a:r>
            <a:rPr lang="fr-FR" sz="4800" dirty="0" smtClean="0"/>
            <a:t>Le jeu</a:t>
          </a:r>
          <a:endParaRPr lang="fr-FR" sz="4800" dirty="0"/>
        </a:p>
      </dgm:t>
    </dgm:pt>
    <dgm:pt modelId="{45EAC850-60C7-4DCF-98A5-A3F8B3727512}" type="parTrans" cxnId="{F9FD26AE-72EA-4C8C-B92B-0D1F3A22D04E}">
      <dgm:prSet/>
      <dgm:spPr/>
      <dgm:t>
        <a:bodyPr/>
        <a:lstStyle/>
        <a:p>
          <a:endParaRPr lang="fr-FR"/>
        </a:p>
      </dgm:t>
    </dgm:pt>
    <dgm:pt modelId="{6EC9DEE8-8E79-4061-8901-5CD372F259E2}" type="sibTrans" cxnId="{F9FD26AE-72EA-4C8C-B92B-0D1F3A22D04E}">
      <dgm:prSet/>
      <dgm:spPr/>
      <dgm:t>
        <a:bodyPr/>
        <a:lstStyle/>
        <a:p>
          <a:endParaRPr lang="fr-FR"/>
        </a:p>
      </dgm:t>
    </dgm:pt>
    <dgm:pt modelId="{1E369FDD-8645-4B46-896E-7BF9FD7A5E38}">
      <dgm:prSet phldrT="[Text]" custT="1"/>
      <dgm:spPr/>
      <dgm:t>
        <a:bodyPr/>
        <a:lstStyle/>
        <a:p>
          <a:r>
            <a:rPr lang="fr-FR" sz="4800" dirty="0" smtClean="0"/>
            <a:t>Les skins</a:t>
          </a:r>
          <a:endParaRPr lang="fr-FR" sz="4800" dirty="0"/>
        </a:p>
      </dgm:t>
    </dgm:pt>
    <dgm:pt modelId="{2FC58469-94BF-482C-808E-6CD7F4331113}" type="parTrans" cxnId="{922A0F89-69D5-4227-8FD7-A6A46E6F38CB}">
      <dgm:prSet/>
      <dgm:spPr/>
      <dgm:t>
        <a:bodyPr/>
        <a:lstStyle/>
        <a:p>
          <a:endParaRPr lang="fr-FR"/>
        </a:p>
      </dgm:t>
    </dgm:pt>
    <dgm:pt modelId="{90D5D599-8FF8-47B7-B006-ADA3697A0EC6}" type="sibTrans" cxnId="{922A0F89-69D5-4227-8FD7-A6A46E6F38CB}">
      <dgm:prSet/>
      <dgm:spPr/>
      <dgm:t>
        <a:bodyPr/>
        <a:lstStyle/>
        <a:p>
          <a:endParaRPr lang="fr-FR"/>
        </a:p>
      </dgm:t>
    </dgm:pt>
    <dgm:pt modelId="{1CB7358C-52F2-4D26-8115-CA14B436A1D8}" type="pres">
      <dgm:prSet presAssocID="{FB6AD909-EFD2-4CC5-A463-4D995EFD451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E586CCA-3CA0-4462-8CA1-282557421718}" type="pres">
      <dgm:prSet presAssocID="{9E432341-8357-4B9F-A3B2-EABB89F75D0E}" presName="root1" presStyleCnt="0"/>
      <dgm:spPr/>
    </dgm:pt>
    <dgm:pt modelId="{54638E48-942C-4A9C-A557-FD9B4F2F3614}" type="pres">
      <dgm:prSet presAssocID="{9E432341-8357-4B9F-A3B2-EABB89F75D0E}" presName="LevelOneTextNode" presStyleLbl="node0" presStyleIdx="0" presStyleCnt="1" custScaleX="13108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2170A37-56D6-48C4-AD28-014839CEA9F9}" type="pres">
      <dgm:prSet presAssocID="{9E432341-8357-4B9F-A3B2-EABB89F75D0E}" presName="level2hierChild" presStyleCnt="0"/>
      <dgm:spPr/>
    </dgm:pt>
    <dgm:pt modelId="{B571D786-41B4-446B-AAA7-A6B5B6194B56}" type="pres">
      <dgm:prSet presAssocID="{48E03207-01AC-4696-B3B4-6A2F0B2DD39E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B1C49972-7A8E-46DA-92B2-FBECF2009E57}" type="pres">
      <dgm:prSet presAssocID="{48E03207-01AC-4696-B3B4-6A2F0B2DD39E}" presName="connTx" presStyleLbl="parChTrans1D2" presStyleIdx="0" presStyleCnt="3"/>
      <dgm:spPr/>
      <dgm:t>
        <a:bodyPr/>
        <a:lstStyle/>
        <a:p>
          <a:endParaRPr lang="fr-FR"/>
        </a:p>
      </dgm:t>
    </dgm:pt>
    <dgm:pt modelId="{F196F533-D94C-4EAA-AC77-5EF6FD794039}" type="pres">
      <dgm:prSet presAssocID="{9FFFFB5B-4BE9-49A4-B271-1E86FE5D6CC2}" presName="root2" presStyleCnt="0"/>
      <dgm:spPr/>
    </dgm:pt>
    <dgm:pt modelId="{D30AC9C0-7E90-4F4F-8883-E8138DCF3A26}" type="pres">
      <dgm:prSet presAssocID="{9FFFFB5B-4BE9-49A4-B271-1E86FE5D6CC2}" presName="LevelTwoTextNode" presStyleLbl="node2" presStyleIdx="0" presStyleCnt="3" custScaleX="13431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BA243AA-BCEC-42C6-808F-0B428EAD3831}" type="pres">
      <dgm:prSet presAssocID="{9FFFFB5B-4BE9-49A4-B271-1E86FE5D6CC2}" presName="level3hierChild" presStyleCnt="0"/>
      <dgm:spPr/>
    </dgm:pt>
    <dgm:pt modelId="{73F57FEA-2C30-4916-B515-F302A0657AEA}" type="pres">
      <dgm:prSet presAssocID="{45EAC850-60C7-4DCF-98A5-A3F8B3727512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CD45D948-07F1-4EB0-B672-BF28196F7A2F}" type="pres">
      <dgm:prSet presAssocID="{45EAC850-60C7-4DCF-98A5-A3F8B3727512}" presName="connTx" presStyleLbl="parChTrans1D2" presStyleIdx="1" presStyleCnt="3"/>
      <dgm:spPr/>
      <dgm:t>
        <a:bodyPr/>
        <a:lstStyle/>
        <a:p>
          <a:endParaRPr lang="fr-FR"/>
        </a:p>
      </dgm:t>
    </dgm:pt>
    <dgm:pt modelId="{C1563437-C81B-4425-97B0-D5CE1F8E59DE}" type="pres">
      <dgm:prSet presAssocID="{5FE4E631-814B-4F72-9C85-6D879486C283}" presName="root2" presStyleCnt="0"/>
      <dgm:spPr/>
    </dgm:pt>
    <dgm:pt modelId="{4909AC35-2352-4C8C-BE94-325B719A4898}" type="pres">
      <dgm:prSet presAssocID="{5FE4E631-814B-4F72-9C85-6D879486C283}" presName="LevelTwoTextNode" presStyleLbl="node2" presStyleIdx="1" presStyleCnt="3" custScaleX="13431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CE04745-EE9A-4A2D-A073-555219A8CEFA}" type="pres">
      <dgm:prSet presAssocID="{5FE4E631-814B-4F72-9C85-6D879486C283}" presName="level3hierChild" presStyleCnt="0"/>
      <dgm:spPr/>
    </dgm:pt>
    <dgm:pt modelId="{D96093B5-346F-448D-AD60-B5C94E376C53}" type="pres">
      <dgm:prSet presAssocID="{2FC58469-94BF-482C-808E-6CD7F4331113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4C80E686-240B-44DA-80D3-CC30DADB2E11}" type="pres">
      <dgm:prSet presAssocID="{2FC58469-94BF-482C-808E-6CD7F4331113}" presName="connTx" presStyleLbl="parChTrans1D2" presStyleIdx="2" presStyleCnt="3"/>
      <dgm:spPr/>
      <dgm:t>
        <a:bodyPr/>
        <a:lstStyle/>
        <a:p>
          <a:endParaRPr lang="fr-FR"/>
        </a:p>
      </dgm:t>
    </dgm:pt>
    <dgm:pt modelId="{86A2F103-A07A-4016-A1FA-A47AC26901CB}" type="pres">
      <dgm:prSet presAssocID="{1E369FDD-8645-4B46-896E-7BF9FD7A5E38}" presName="root2" presStyleCnt="0"/>
      <dgm:spPr/>
    </dgm:pt>
    <dgm:pt modelId="{8BF65FDC-37BF-4667-A670-7E9FC570E4DF}" type="pres">
      <dgm:prSet presAssocID="{1E369FDD-8645-4B46-896E-7BF9FD7A5E38}" presName="LevelTwoTextNode" presStyleLbl="node2" presStyleIdx="2" presStyleCnt="3" custScaleX="13431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537596C-C419-43E7-96F6-EC49D52A8369}" type="pres">
      <dgm:prSet presAssocID="{1E369FDD-8645-4B46-896E-7BF9FD7A5E38}" presName="level3hierChild" presStyleCnt="0"/>
      <dgm:spPr/>
    </dgm:pt>
  </dgm:ptLst>
  <dgm:cxnLst>
    <dgm:cxn modelId="{188384C2-F611-45E7-BE6C-E2EEB1C2BF1C}" type="presOf" srcId="{1E369FDD-8645-4B46-896E-7BF9FD7A5E38}" destId="{8BF65FDC-37BF-4667-A670-7E9FC570E4DF}" srcOrd="0" destOrd="0" presId="urn:microsoft.com/office/officeart/2008/layout/HorizontalMultiLevelHierarchy"/>
    <dgm:cxn modelId="{9A82F584-04FF-4A9C-B3F8-B605A3787EDA}" srcId="{9E432341-8357-4B9F-A3B2-EABB89F75D0E}" destId="{9FFFFB5B-4BE9-49A4-B271-1E86FE5D6CC2}" srcOrd="0" destOrd="0" parTransId="{48E03207-01AC-4696-B3B4-6A2F0B2DD39E}" sibTransId="{4B4F71C5-22CE-4F92-A711-2F3A1A4BC7A8}"/>
    <dgm:cxn modelId="{1A5FF9F6-8801-4EEA-9333-FACE175EF324}" type="presOf" srcId="{48E03207-01AC-4696-B3B4-6A2F0B2DD39E}" destId="{B571D786-41B4-446B-AAA7-A6B5B6194B56}" srcOrd="0" destOrd="0" presId="urn:microsoft.com/office/officeart/2008/layout/HorizontalMultiLevelHierarchy"/>
    <dgm:cxn modelId="{85F5A11B-FCF8-40D2-AE36-B0BACAA921E8}" type="presOf" srcId="{45EAC850-60C7-4DCF-98A5-A3F8B3727512}" destId="{CD45D948-07F1-4EB0-B672-BF28196F7A2F}" srcOrd="1" destOrd="0" presId="urn:microsoft.com/office/officeart/2008/layout/HorizontalMultiLevelHierarchy"/>
    <dgm:cxn modelId="{922A0F89-69D5-4227-8FD7-A6A46E6F38CB}" srcId="{9E432341-8357-4B9F-A3B2-EABB89F75D0E}" destId="{1E369FDD-8645-4B46-896E-7BF9FD7A5E38}" srcOrd="2" destOrd="0" parTransId="{2FC58469-94BF-482C-808E-6CD7F4331113}" sibTransId="{90D5D599-8FF8-47B7-B006-ADA3697A0EC6}"/>
    <dgm:cxn modelId="{09BF7E2D-4893-4D67-8AA3-06E2BA7E55A1}" type="presOf" srcId="{48E03207-01AC-4696-B3B4-6A2F0B2DD39E}" destId="{B1C49972-7A8E-46DA-92B2-FBECF2009E57}" srcOrd="1" destOrd="0" presId="urn:microsoft.com/office/officeart/2008/layout/HorizontalMultiLevelHierarchy"/>
    <dgm:cxn modelId="{14331FF5-3A78-484E-9452-05332D622FF1}" type="presOf" srcId="{2FC58469-94BF-482C-808E-6CD7F4331113}" destId="{D96093B5-346F-448D-AD60-B5C94E376C53}" srcOrd="0" destOrd="0" presId="urn:microsoft.com/office/officeart/2008/layout/HorizontalMultiLevelHierarchy"/>
    <dgm:cxn modelId="{FD0C0215-2232-44A4-88CB-AF286352006D}" srcId="{FB6AD909-EFD2-4CC5-A463-4D995EFD451A}" destId="{9E432341-8357-4B9F-A3B2-EABB89F75D0E}" srcOrd="0" destOrd="0" parTransId="{55CD9254-8D7B-4F18-B7CD-74FDEE115C07}" sibTransId="{98D05E59-0BD8-4D10-953A-B76526C0AB5A}"/>
    <dgm:cxn modelId="{F9FD26AE-72EA-4C8C-B92B-0D1F3A22D04E}" srcId="{9E432341-8357-4B9F-A3B2-EABB89F75D0E}" destId="{5FE4E631-814B-4F72-9C85-6D879486C283}" srcOrd="1" destOrd="0" parTransId="{45EAC850-60C7-4DCF-98A5-A3F8B3727512}" sibTransId="{6EC9DEE8-8E79-4061-8901-5CD372F259E2}"/>
    <dgm:cxn modelId="{C8738E4A-67D0-4703-A9C9-4600F36AC42F}" type="presOf" srcId="{5FE4E631-814B-4F72-9C85-6D879486C283}" destId="{4909AC35-2352-4C8C-BE94-325B719A4898}" srcOrd="0" destOrd="0" presId="urn:microsoft.com/office/officeart/2008/layout/HorizontalMultiLevelHierarchy"/>
    <dgm:cxn modelId="{242DC639-ADA1-485C-99E5-BA82FBFD3AFD}" type="presOf" srcId="{9E432341-8357-4B9F-A3B2-EABB89F75D0E}" destId="{54638E48-942C-4A9C-A557-FD9B4F2F3614}" srcOrd="0" destOrd="0" presId="urn:microsoft.com/office/officeart/2008/layout/HorizontalMultiLevelHierarchy"/>
    <dgm:cxn modelId="{C2B2736F-595C-4D7F-B7E8-835CDCD10960}" type="presOf" srcId="{FB6AD909-EFD2-4CC5-A463-4D995EFD451A}" destId="{1CB7358C-52F2-4D26-8115-CA14B436A1D8}" srcOrd="0" destOrd="0" presId="urn:microsoft.com/office/officeart/2008/layout/HorizontalMultiLevelHierarchy"/>
    <dgm:cxn modelId="{67DC4067-219D-4111-A161-DC574D0E27D8}" type="presOf" srcId="{9FFFFB5B-4BE9-49A4-B271-1E86FE5D6CC2}" destId="{D30AC9C0-7E90-4F4F-8883-E8138DCF3A26}" srcOrd="0" destOrd="0" presId="urn:microsoft.com/office/officeart/2008/layout/HorizontalMultiLevelHierarchy"/>
    <dgm:cxn modelId="{AA555D7A-46FC-4A18-95FE-76EC755905B2}" type="presOf" srcId="{2FC58469-94BF-482C-808E-6CD7F4331113}" destId="{4C80E686-240B-44DA-80D3-CC30DADB2E11}" srcOrd="1" destOrd="0" presId="urn:microsoft.com/office/officeart/2008/layout/HorizontalMultiLevelHierarchy"/>
    <dgm:cxn modelId="{726EE037-BE75-4658-9840-7D37F2E7DC2A}" type="presOf" srcId="{45EAC850-60C7-4DCF-98A5-A3F8B3727512}" destId="{73F57FEA-2C30-4916-B515-F302A0657AEA}" srcOrd="0" destOrd="0" presId="urn:microsoft.com/office/officeart/2008/layout/HorizontalMultiLevelHierarchy"/>
    <dgm:cxn modelId="{14543379-403E-4595-B44E-F31F6639BA9E}" type="presParOf" srcId="{1CB7358C-52F2-4D26-8115-CA14B436A1D8}" destId="{DE586CCA-3CA0-4462-8CA1-282557421718}" srcOrd="0" destOrd="0" presId="urn:microsoft.com/office/officeart/2008/layout/HorizontalMultiLevelHierarchy"/>
    <dgm:cxn modelId="{5A87EA7C-7DDF-45C8-9D15-A92F601EA850}" type="presParOf" srcId="{DE586CCA-3CA0-4462-8CA1-282557421718}" destId="{54638E48-942C-4A9C-A557-FD9B4F2F3614}" srcOrd="0" destOrd="0" presId="urn:microsoft.com/office/officeart/2008/layout/HorizontalMultiLevelHierarchy"/>
    <dgm:cxn modelId="{59C20ACF-411E-49C5-B044-CAF52A94AB72}" type="presParOf" srcId="{DE586CCA-3CA0-4462-8CA1-282557421718}" destId="{22170A37-56D6-48C4-AD28-014839CEA9F9}" srcOrd="1" destOrd="0" presId="urn:microsoft.com/office/officeart/2008/layout/HorizontalMultiLevelHierarchy"/>
    <dgm:cxn modelId="{9E38BC00-5D7C-42D0-B13C-C7A0D5786B7C}" type="presParOf" srcId="{22170A37-56D6-48C4-AD28-014839CEA9F9}" destId="{B571D786-41B4-446B-AAA7-A6B5B6194B56}" srcOrd="0" destOrd="0" presId="urn:microsoft.com/office/officeart/2008/layout/HorizontalMultiLevelHierarchy"/>
    <dgm:cxn modelId="{F990B2AF-9AC6-4B4D-BD88-B86A17995B06}" type="presParOf" srcId="{B571D786-41B4-446B-AAA7-A6B5B6194B56}" destId="{B1C49972-7A8E-46DA-92B2-FBECF2009E57}" srcOrd="0" destOrd="0" presId="urn:microsoft.com/office/officeart/2008/layout/HorizontalMultiLevelHierarchy"/>
    <dgm:cxn modelId="{78778E5B-2D8E-4961-9B76-73CFD3D64910}" type="presParOf" srcId="{22170A37-56D6-48C4-AD28-014839CEA9F9}" destId="{F196F533-D94C-4EAA-AC77-5EF6FD794039}" srcOrd="1" destOrd="0" presId="urn:microsoft.com/office/officeart/2008/layout/HorizontalMultiLevelHierarchy"/>
    <dgm:cxn modelId="{D8F48548-0A49-45B8-B857-C8E75459569D}" type="presParOf" srcId="{F196F533-D94C-4EAA-AC77-5EF6FD794039}" destId="{D30AC9C0-7E90-4F4F-8883-E8138DCF3A26}" srcOrd="0" destOrd="0" presId="urn:microsoft.com/office/officeart/2008/layout/HorizontalMultiLevelHierarchy"/>
    <dgm:cxn modelId="{2B66D327-F54C-4614-8211-CC92785468AC}" type="presParOf" srcId="{F196F533-D94C-4EAA-AC77-5EF6FD794039}" destId="{CBA243AA-BCEC-42C6-808F-0B428EAD3831}" srcOrd="1" destOrd="0" presId="urn:microsoft.com/office/officeart/2008/layout/HorizontalMultiLevelHierarchy"/>
    <dgm:cxn modelId="{F2A68641-C359-4EA1-A782-E54928042240}" type="presParOf" srcId="{22170A37-56D6-48C4-AD28-014839CEA9F9}" destId="{73F57FEA-2C30-4916-B515-F302A0657AEA}" srcOrd="2" destOrd="0" presId="urn:microsoft.com/office/officeart/2008/layout/HorizontalMultiLevelHierarchy"/>
    <dgm:cxn modelId="{34731BB8-B7EC-4F07-844D-C6987A06E152}" type="presParOf" srcId="{73F57FEA-2C30-4916-B515-F302A0657AEA}" destId="{CD45D948-07F1-4EB0-B672-BF28196F7A2F}" srcOrd="0" destOrd="0" presId="urn:microsoft.com/office/officeart/2008/layout/HorizontalMultiLevelHierarchy"/>
    <dgm:cxn modelId="{30B5FD2D-3393-466C-B166-642D43AB1550}" type="presParOf" srcId="{22170A37-56D6-48C4-AD28-014839CEA9F9}" destId="{C1563437-C81B-4425-97B0-D5CE1F8E59DE}" srcOrd="3" destOrd="0" presId="urn:microsoft.com/office/officeart/2008/layout/HorizontalMultiLevelHierarchy"/>
    <dgm:cxn modelId="{A827E088-7603-4E08-8B3E-438BB05572E6}" type="presParOf" srcId="{C1563437-C81B-4425-97B0-D5CE1F8E59DE}" destId="{4909AC35-2352-4C8C-BE94-325B719A4898}" srcOrd="0" destOrd="0" presId="urn:microsoft.com/office/officeart/2008/layout/HorizontalMultiLevelHierarchy"/>
    <dgm:cxn modelId="{2D584844-0D70-4151-A618-A085F9B81172}" type="presParOf" srcId="{C1563437-C81B-4425-97B0-D5CE1F8E59DE}" destId="{2CE04745-EE9A-4A2D-A073-555219A8CEFA}" srcOrd="1" destOrd="0" presId="urn:microsoft.com/office/officeart/2008/layout/HorizontalMultiLevelHierarchy"/>
    <dgm:cxn modelId="{99B3A987-2BC7-4BBD-AE17-F2BBE16C510F}" type="presParOf" srcId="{22170A37-56D6-48C4-AD28-014839CEA9F9}" destId="{D96093B5-346F-448D-AD60-B5C94E376C53}" srcOrd="4" destOrd="0" presId="urn:microsoft.com/office/officeart/2008/layout/HorizontalMultiLevelHierarchy"/>
    <dgm:cxn modelId="{11467194-4922-4602-990B-00A7461F6DFD}" type="presParOf" srcId="{D96093B5-346F-448D-AD60-B5C94E376C53}" destId="{4C80E686-240B-44DA-80D3-CC30DADB2E11}" srcOrd="0" destOrd="0" presId="urn:microsoft.com/office/officeart/2008/layout/HorizontalMultiLevelHierarchy"/>
    <dgm:cxn modelId="{E23C33B6-4B91-432B-A121-C64BF21261FF}" type="presParOf" srcId="{22170A37-56D6-48C4-AD28-014839CEA9F9}" destId="{86A2F103-A07A-4016-A1FA-A47AC26901CB}" srcOrd="5" destOrd="0" presId="urn:microsoft.com/office/officeart/2008/layout/HorizontalMultiLevelHierarchy"/>
    <dgm:cxn modelId="{FE6050A2-55C1-4ACA-A77C-A509C3A142F2}" type="presParOf" srcId="{86A2F103-A07A-4016-A1FA-A47AC26901CB}" destId="{8BF65FDC-37BF-4667-A670-7E9FC570E4DF}" srcOrd="0" destOrd="0" presId="urn:microsoft.com/office/officeart/2008/layout/HorizontalMultiLevelHierarchy"/>
    <dgm:cxn modelId="{B9D3D07F-0F0F-4CC9-A017-B1D28B719E45}" type="presParOf" srcId="{86A2F103-A07A-4016-A1FA-A47AC26901CB}" destId="{4537596C-C419-43E7-96F6-EC49D52A836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DFEC5D-6A98-4B50-894E-2ABA6F1C7FD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5F5757B-801A-45D0-B0BB-2B59A87C7B95}">
      <dgm:prSet phldrT="[Text]" custT="1"/>
      <dgm:spPr/>
      <dgm:t>
        <a:bodyPr/>
        <a:lstStyle/>
        <a:p>
          <a:r>
            <a:rPr lang="fr-FR" sz="2200" dirty="0" smtClean="0"/>
            <a:t>Contrôle</a:t>
          </a:r>
        </a:p>
        <a:p>
          <a:r>
            <a:rPr lang="fr-FR" sz="2200" dirty="0" smtClean="0"/>
            <a:t>Du</a:t>
          </a:r>
        </a:p>
        <a:p>
          <a:r>
            <a:rPr lang="fr-FR" sz="2200" dirty="0" smtClean="0"/>
            <a:t>Clavier</a:t>
          </a:r>
        </a:p>
      </dgm:t>
    </dgm:pt>
    <dgm:pt modelId="{587791FD-BB36-4FC2-85B8-42B77FF2C5AB}" type="parTrans" cxnId="{986FFC32-80ED-4B5B-9051-C547EC5C4B4A}">
      <dgm:prSet/>
      <dgm:spPr/>
      <dgm:t>
        <a:bodyPr/>
        <a:lstStyle/>
        <a:p>
          <a:endParaRPr lang="fr-FR"/>
        </a:p>
      </dgm:t>
    </dgm:pt>
    <dgm:pt modelId="{E3BCF3BD-E386-4E28-B84E-10591B14785C}" type="sibTrans" cxnId="{986FFC32-80ED-4B5B-9051-C547EC5C4B4A}">
      <dgm:prSet/>
      <dgm:spPr/>
      <dgm:t>
        <a:bodyPr/>
        <a:lstStyle/>
        <a:p>
          <a:endParaRPr lang="fr-FR"/>
        </a:p>
      </dgm:t>
    </dgm:pt>
    <dgm:pt modelId="{DBD13BE9-E5C1-41D8-8081-F54B19F9DE97}">
      <dgm:prSet phldrT="[Text]"/>
      <dgm:spPr/>
      <dgm:t>
        <a:bodyPr/>
        <a:lstStyle/>
        <a:p>
          <a:r>
            <a:rPr lang="fr-FR" dirty="0" smtClean="0"/>
            <a:t>Dynamique</a:t>
          </a:r>
        </a:p>
        <a:p>
          <a:r>
            <a:rPr lang="fr-FR" dirty="0" smtClean="0"/>
            <a:t>Du</a:t>
          </a:r>
        </a:p>
        <a:p>
          <a:r>
            <a:rPr lang="fr-FR" dirty="0" smtClean="0"/>
            <a:t>Jeu</a:t>
          </a:r>
          <a:endParaRPr lang="fr-FR" dirty="0"/>
        </a:p>
      </dgm:t>
    </dgm:pt>
    <dgm:pt modelId="{504B0626-4908-46C0-A9A0-FD5A4AF2E322}" type="sibTrans" cxnId="{CA190F41-EED7-4921-B77A-434D65F37A63}">
      <dgm:prSet/>
      <dgm:spPr/>
      <dgm:t>
        <a:bodyPr/>
        <a:lstStyle/>
        <a:p>
          <a:endParaRPr lang="fr-FR"/>
        </a:p>
      </dgm:t>
    </dgm:pt>
    <dgm:pt modelId="{8CDA43C0-DBFC-42B6-A797-83AF168114B9}" type="parTrans" cxnId="{CA190F41-EED7-4921-B77A-434D65F37A63}">
      <dgm:prSet/>
      <dgm:spPr/>
      <dgm:t>
        <a:bodyPr/>
        <a:lstStyle/>
        <a:p>
          <a:endParaRPr lang="fr-FR"/>
        </a:p>
      </dgm:t>
    </dgm:pt>
    <dgm:pt modelId="{317C9C3C-30B2-4EA8-BF10-4D14036C9050}">
      <dgm:prSet phldrT="[Text]"/>
      <dgm:spPr/>
      <dgm:t>
        <a:bodyPr/>
        <a:lstStyle/>
        <a:p>
          <a:r>
            <a:rPr lang="fr-FR" dirty="0" smtClean="0"/>
            <a:t>Dessin</a:t>
          </a:r>
        </a:p>
        <a:p>
          <a:r>
            <a:rPr lang="fr-FR" dirty="0" smtClean="0"/>
            <a:t>Et</a:t>
          </a:r>
        </a:p>
        <a:p>
          <a:r>
            <a:rPr lang="fr-FR" dirty="0" smtClean="0"/>
            <a:t>Affichage</a:t>
          </a:r>
          <a:endParaRPr lang="fr-FR" dirty="0"/>
        </a:p>
      </dgm:t>
    </dgm:pt>
    <dgm:pt modelId="{2380E6FE-B196-4800-860B-2F3F91061D06}" type="sibTrans" cxnId="{2F53AF4D-D6C9-40B2-BEA2-79DC8DDDBEE7}">
      <dgm:prSet/>
      <dgm:spPr/>
      <dgm:t>
        <a:bodyPr/>
        <a:lstStyle/>
        <a:p>
          <a:endParaRPr lang="fr-FR"/>
        </a:p>
      </dgm:t>
    </dgm:pt>
    <dgm:pt modelId="{B9814B62-72CC-47A7-93FF-3D1C3DBE5443}" type="parTrans" cxnId="{2F53AF4D-D6C9-40B2-BEA2-79DC8DDDBEE7}">
      <dgm:prSet/>
      <dgm:spPr/>
      <dgm:t>
        <a:bodyPr/>
        <a:lstStyle/>
        <a:p>
          <a:endParaRPr lang="fr-FR"/>
        </a:p>
      </dgm:t>
    </dgm:pt>
    <dgm:pt modelId="{6FBA99C6-D343-4ED5-800A-86C530ACDEF8}" type="pres">
      <dgm:prSet presAssocID="{E1DFEC5D-6A98-4B50-894E-2ABA6F1C7FD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82E5788-B516-42C8-BA33-F2FB9FF81EA0}" type="pres">
      <dgm:prSet presAssocID="{DBD13BE9-E5C1-41D8-8081-F54B19F9DE9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7212B9-59CE-4215-B4ED-13E6F726DAA5}" type="pres">
      <dgm:prSet presAssocID="{504B0626-4908-46C0-A9A0-FD5A4AF2E322}" presName="sibTrans" presStyleLbl="sibTrans2D1" presStyleIdx="0" presStyleCnt="3"/>
      <dgm:spPr/>
      <dgm:t>
        <a:bodyPr/>
        <a:lstStyle/>
        <a:p>
          <a:endParaRPr lang="fr-FR"/>
        </a:p>
      </dgm:t>
    </dgm:pt>
    <dgm:pt modelId="{71E9222C-300E-40F5-923D-261D33B11CA4}" type="pres">
      <dgm:prSet presAssocID="{504B0626-4908-46C0-A9A0-FD5A4AF2E322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FF2A02F6-6CB4-45C5-AB07-000D752BEDC2}" type="pres">
      <dgm:prSet presAssocID="{317C9C3C-30B2-4EA8-BF10-4D14036C90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B9A1DA-3105-4689-8B6E-20851B76B69E}" type="pres">
      <dgm:prSet presAssocID="{2380E6FE-B196-4800-860B-2F3F91061D06}" presName="sibTrans" presStyleLbl="sibTrans2D1" presStyleIdx="1" presStyleCnt="3"/>
      <dgm:spPr/>
      <dgm:t>
        <a:bodyPr/>
        <a:lstStyle/>
        <a:p>
          <a:endParaRPr lang="fr-FR"/>
        </a:p>
      </dgm:t>
    </dgm:pt>
    <dgm:pt modelId="{87485C4D-BD00-4BF7-BBD9-43DA4D395B95}" type="pres">
      <dgm:prSet presAssocID="{2380E6FE-B196-4800-860B-2F3F91061D06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18AC3FE7-4A58-494B-8751-438E1465CD4B}" type="pres">
      <dgm:prSet presAssocID="{45F5757B-801A-45D0-B0BB-2B59A87C7B9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3CC0C8-7572-4DA2-A011-A8797EAAA06B}" type="pres">
      <dgm:prSet presAssocID="{E3BCF3BD-E386-4E28-B84E-10591B14785C}" presName="sibTrans" presStyleLbl="sibTrans2D1" presStyleIdx="2" presStyleCnt="3"/>
      <dgm:spPr/>
      <dgm:t>
        <a:bodyPr/>
        <a:lstStyle/>
        <a:p>
          <a:endParaRPr lang="fr-FR"/>
        </a:p>
      </dgm:t>
    </dgm:pt>
    <dgm:pt modelId="{E6DAC126-A0F7-4883-9597-27FBBDF78428}" type="pres">
      <dgm:prSet presAssocID="{E3BCF3BD-E386-4E28-B84E-10591B14785C}" presName="connectorText" presStyleLbl="sibTrans2D1" presStyleIdx="2" presStyleCnt="3"/>
      <dgm:spPr/>
      <dgm:t>
        <a:bodyPr/>
        <a:lstStyle/>
        <a:p>
          <a:endParaRPr lang="fr-FR"/>
        </a:p>
      </dgm:t>
    </dgm:pt>
  </dgm:ptLst>
  <dgm:cxnLst>
    <dgm:cxn modelId="{4529DC99-44BB-48BE-AA17-5231649CC685}" type="presOf" srcId="{504B0626-4908-46C0-A9A0-FD5A4AF2E322}" destId="{71E9222C-300E-40F5-923D-261D33B11CA4}" srcOrd="1" destOrd="0" presId="urn:microsoft.com/office/officeart/2005/8/layout/cycle2"/>
    <dgm:cxn modelId="{D5BAD124-C01C-4610-9BDE-E3D63B8363A6}" type="presOf" srcId="{DBD13BE9-E5C1-41D8-8081-F54B19F9DE97}" destId="{082E5788-B516-42C8-BA33-F2FB9FF81EA0}" srcOrd="0" destOrd="0" presId="urn:microsoft.com/office/officeart/2005/8/layout/cycle2"/>
    <dgm:cxn modelId="{2F53AF4D-D6C9-40B2-BEA2-79DC8DDDBEE7}" srcId="{E1DFEC5D-6A98-4B50-894E-2ABA6F1C7FD6}" destId="{317C9C3C-30B2-4EA8-BF10-4D14036C9050}" srcOrd="1" destOrd="0" parTransId="{B9814B62-72CC-47A7-93FF-3D1C3DBE5443}" sibTransId="{2380E6FE-B196-4800-860B-2F3F91061D06}"/>
    <dgm:cxn modelId="{EB48177D-AF72-432E-8F98-57F9EA4ECE3A}" type="presOf" srcId="{2380E6FE-B196-4800-860B-2F3F91061D06}" destId="{D5B9A1DA-3105-4689-8B6E-20851B76B69E}" srcOrd="0" destOrd="0" presId="urn:microsoft.com/office/officeart/2005/8/layout/cycle2"/>
    <dgm:cxn modelId="{C36A1E34-7674-437F-9426-DB26EEBD5B25}" type="presOf" srcId="{317C9C3C-30B2-4EA8-BF10-4D14036C9050}" destId="{FF2A02F6-6CB4-45C5-AB07-000D752BEDC2}" srcOrd="0" destOrd="0" presId="urn:microsoft.com/office/officeart/2005/8/layout/cycle2"/>
    <dgm:cxn modelId="{E0446551-DDC1-4476-AE14-008178D242B5}" type="presOf" srcId="{504B0626-4908-46C0-A9A0-FD5A4AF2E322}" destId="{017212B9-59CE-4215-B4ED-13E6F726DAA5}" srcOrd="0" destOrd="0" presId="urn:microsoft.com/office/officeart/2005/8/layout/cycle2"/>
    <dgm:cxn modelId="{CA190F41-EED7-4921-B77A-434D65F37A63}" srcId="{E1DFEC5D-6A98-4B50-894E-2ABA6F1C7FD6}" destId="{DBD13BE9-E5C1-41D8-8081-F54B19F9DE97}" srcOrd="0" destOrd="0" parTransId="{8CDA43C0-DBFC-42B6-A797-83AF168114B9}" sibTransId="{504B0626-4908-46C0-A9A0-FD5A4AF2E322}"/>
    <dgm:cxn modelId="{C289E749-A25D-4D55-BF44-27C1E7A2B1BA}" type="presOf" srcId="{45F5757B-801A-45D0-B0BB-2B59A87C7B95}" destId="{18AC3FE7-4A58-494B-8751-438E1465CD4B}" srcOrd="0" destOrd="0" presId="urn:microsoft.com/office/officeart/2005/8/layout/cycle2"/>
    <dgm:cxn modelId="{6A659699-AD79-40C1-A95A-BBB25C2968A4}" type="presOf" srcId="{E3BCF3BD-E386-4E28-B84E-10591B14785C}" destId="{E6DAC126-A0F7-4883-9597-27FBBDF78428}" srcOrd="1" destOrd="0" presId="urn:microsoft.com/office/officeart/2005/8/layout/cycle2"/>
    <dgm:cxn modelId="{30B26BFA-EA44-4331-BEC8-E842C1E4AD84}" type="presOf" srcId="{2380E6FE-B196-4800-860B-2F3F91061D06}" destId="{87485C4D-BD00-4BF7-BBD9-43DA4D395B95}" srcOrd="1" destOrd="0" presId="urn:microsoft.com/office/officeart/2005/8/layout/cycle2"/>
    <dgm:cxn modelId="{986FFC32-80ED-4B5B-9051-C547EC5C4B4A}" srcId="{E1DFEC5D-6A98-4B50-894E-2ABA6F1C7FD6}" destId="{45F5757B-801A-45D0-B0BB-2B59A87C7B95}" srcOrd="2" destOrd="0" parTransId="{587791FD-BB36-4FC2-85B8-42B77FF2C5AB}" sibTransId="{E3BCF3BD-E386-4E28-B84E-10591B14785C}"/>
    <dgm:cxn modelId="{38C7E6F1-C343-469B-9EB4-9440A706422B}" type="presOf" srcId="{E3BCF3BD-E386-4E28-B84E-10591B14785C}" destId="{193CC0C8-7572-4DA2-A011-A8797EAAA06B}" srcOrd="0" destOrd="0" presId="urn:microsoft.com/office/officeart/2005/8/layout/cycle2"/>
    <dgm:cxn modelId="{E07F4075-7A37-4AEC-95E3-E521B0F17BD1}" type="presOf" srcId="{E1DFEC5D-6A98-4B50-894E-2ABA6F1C7FD6}" destId="{6FBA99C6-D343-4ED5-800A-86C530ACDEF8}" srcOrd="0" destOrd="0" presId="urn:microsoft.com/office/officeart/2005/8/layout/cycle2"/>
    <dgm:cxn modelId="{7DBBF41E-CD1F-4A95-8A57-5103C55C6C09}" type="presParOf" srcId="{6FBA99C6-D343-4ED5-800A-86C530ACDEF8}" destId="{082E5788-B516-42C8-BA33-F2FB9FF81EA0}" srcOrd="0" destOrd="0" presId="urn:microsoft.com/office/officeart/2005/8/layout/cycle2"/>
    <dgm:cxn modelId="{84D4DCB4-CB23-45E1-A04B-D83AC9AB477F}" type="presParOf" srcId="{6FBA99C6-D343-4ED5-800A-86C530ACDEF8}" destId="{017212B9-59CE-4215-B4ED-13E6F726DAA5}" srcOrd="1" destOrd="0" presId="urn:microsoft.com/office/officeart/2005/8/layout/cycle2"/>
    <dgm:cxn modelId="{0EF7AA46-6FDD-4DD1-9560-EB5E68C77AA2}" type="presParOf" srcId="{017212B9-59CE-4215-B4ED-13E6F726DAA5}" destId="{71E9222C-300E-40F5-923D-261D33B11CA4}" srcOrd="0" destOrd="0" presId="urn:microsoft.com/office/officeart/2005/8/layout/cycle2"/>
    <dgm:cxn modelId="{EBCD87E2-D4A5-4436-985C-703449F4CD49}" type="presParOf" srcId="{6FBA99C6-D343-4ED5-800A-86C530ACDEF8}" destId="{FF2A02F6-6CB4-45C5-AB07-000D752BEDC2}" srcOrd="2" destOrd="0" presId="urn:microsoft.com/office/officeart/2005/8/layout/cycle2"/>
    <dgm:cxn modelId="{4F121D00-D243-4B38-86D4-912A915552CA}" type="presParOf" srcId="{6FBA99C6-D343-4ED5-800A-86C530ACDEF8}" destId="{D5B9A1DA-3105-4689-8B6E-20851B76B69E}" srcOrd="3" destOrd="0" presId="urn:microsoft.com/office/officeart/2005/8/layout/cycle2"/>
    <dgm:cxn modelId="{1E52FD16-7CE8-41CA-9557-F088383CEA79}" type="presParOf" srcId="{D5B9A1DA-3105-4689-8B6E-20851B76B69E}" destId="{87485C4D-BD00-4BF7-BBD9-43DA4D395B95}" srcOrd="0" destOrd="0" presId="urn:microsoft.com/office/officeart/2005/8/layout/cycle2"/>
    <dgm:cxn modelId="{575476B5-A09C-4CE5-91F6-BFAD558E7221}" type="presParOf" srcId="{6FBA99C6-D343-4ED5-800A-86C530ACDEF8}" destId="{18AC3FE7-4A58-494B-8751-438E1465CD4B}" srcOrd="4" destOrd="0" presId="urn:microsoft.com/office/officeart/2005/8/layout/cycle2"/>
    <dgm:cxn modelId="{81900C49-0C51-4DB1-A965-BE7C1A013543}" type="presParOf" srcId="{6FBA99C6-D343-4ED5-800A-86C530ACDEF8}" destId="{193CC0C8-7572-4DA2-A011-A8797EAAA06B}" srcOrd="5" destOrd="0" presId="urn:microsoft.com/office/officeart/2005/8/layout/cycle2"/>
    <dgm:cxn modelId="{5A41FCFF-BF5F-4CCD-8BDB-A6434A1F25D6}" type="presParOf" srcId="{193CC0C8-7572-4DA2-A011-A8797EAAA06B}" destId="{E6DAC126-A0F7-4883-9597-27FBBDF7842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C7FD30-EC16-4FA6-9E92-64BB434B787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FB40819-F66C-410E-93E5-86D5CD08BB00}">
      <dgm:prSet phldrT="[Text]" custT="1"/>
      <dgm:spPr/>
      <dgm:t>
        <a:bodyPr/>
        <a:lstStyle/>
        <a:p>
          <a:r>
            <a:rPr lang="fr-FR" sz="2400" b="1" i="1" dirty="0" err="1" smtClean="0"/>
            <a:t>controleClavier</a:t>
          </a:r>
          <a:r>
            <a:rPr lang="fr-FR" sz="2400" b="1" i="1" dirty="0" smtClean="0"/>
            <a:t>()</a:t>
          </a:r>
          <a:endParaRPr lang="fr-FR" sz="2400" b="1" i="1" dirty="0"/>
        </a:p>
      </dgm:t>
    </dgm:pt>
    <dgm:pt modelId="{5BDAB443-36A4-46C9-ACB6-F12CF322CC7B}" type="parTrans" cxnId="{ED6152E1-1ABC-4FEF-8369-54B0C0C6FE78}">
      <dgm:prSet/>
      <dgm:spPr/>
      <dgm:t>
        <a:bodyPr/>
        <a:lstStyle/>
        <a:p>
          <a:endParaRPr lang="fr-FR"/>
        </a:p>
      </dgm:t>
    </dgm:pt>
    <dgm:pt modelId="{EB4DCC69-9450-4A81-94FF-C63CE95905A9}" type="sibTrans" cxnId="{ED6152E1-1ABC-4FEF-8369-54B0C0C6FE78}">
      <dgm:prSet/>
      <dgm:spPr/>
      <dgm:t>
        <a:bodyPr/>
        <a:lstStyle/>
        <a:p>
          <a:endParaRPr lang="fr-FR"/>
        </a:p>
      </dgm:t>
    </dgm:pt>
    <dgm:pt modelId="{C67E1CCF-56FC-460E-BD86-05D1CBEC6AF9}">
      <dgm:prSet phldrT="[Text]" custT="1"/>
      <dgm:spPr/>
      <dgm:t>
        <a:bodyPr/>
        <a:lstStyle/>
        <a:p>
          <a:r>
            <a:rPr lang="fr-FR" sz="1800" dirty="0" smtClean="0"/>
            <a:t>Action sur le jeu</a:t>
          </a:r>
          <a:endParaRPr lang="fr-FR" sz="1800" dirty="0"/>
        </a:p>
      </dgm:t>
    </dgm:pt>
    <dgm:pt modelId="{99BD3564-4C4E-4FD9-83A7-23EEE94F7B5C}" type="parTrans" cxnId="{A9B6D205-21E4-4930-85F5-7AE13FCD1AC6}">
      <dgm:prSet/>
      <dgm:spPr/>
      <dgm:t>
        <a:bodyPr/>
        <a:lstStyle/>
        <a:p>
          <a:endParaRPr lang="fr-FR"/>
        </a:p>
      </dgm:t>
    </dgm:pt>
    <dgm:pt modelId="{C47FCEA2-B971-4523-A9CC-F62CFB7897F2}" type="sibTrans" cxnId="{A9B6D205-21E4-4930-85F5-7AE13FCD1AC6}">
      <dgm:prSet/>
      <dgm:spPr/>
      <dgm:t>
        <a:bodyPr/>
        <a:lstStyle/>
        <a:p>
          <a:endParaRPr lang="fr-FR"/>
        </a:p>
      </dgm:t>
    </dgm:pt>
    <dgm:pt modelId="{B8285860-C52F-4868-AB15-2E2F6CA9D3BE}">
      <dgm:prSet phldrT="[Text]" custT="1"/>
      <dgm:spPr/>
      <dgm:t>
        <a:bodyPr/>
        <a:lstStyle/>
        <a:p>
          <a:r>
            <a:rPr lang="fr-FR" sz="1600" dirty="0" smtClean="0"/>
            <a:t>Animations</a:t>
          </a:r>
          <a:endParaRPr lang="fr-FR" sz="1600" dirty="0"/>
        </a:p>
      </dgm:t>
    </dgm:pt>
    <dgm:pt modelId="{19F91C00-EDB5-444F-8AB4-D217E16A8104}" type="parTrans" cxnId="{4EE23778-A4EB-46FE-858F-6C19FD87D8A9}">
      <dgm:prSet/>
      <dgm:spPr/>
      <dgm:t>
        <a:bodyPr/>
        <a:lstStyle/>
        <a:p>
          <a:endParaRPr lang="fr-FR"/>
        </a:p>
      </dgm:t>
    </dgm:pt>
    <dgm:pt modelId="{8041EB32-BDC3-468E-B04C-8EB6A44717F6}" type="sibTrans" cxnId="{4EE23778-A4EB-46FE-858F-6C19FD87D8A9}">
      <dgm:prSet/>
      <dgm:spPr/>
      <dgm:t>
        <a:bodyPr/>
        <a:lstStyle/>
        <a:p>
          <a:endParaRPr lang="fr-FR"/>
        </a:p>
      </dgm:t>
    </dgm:pt>
    <dgm:pt modelId="{424BC5FA-0546-4C92-8296-1CF8C11EFD41}">
      <dgm:prSet phldrT="[Text]" custT="1"/>
      <dgm:spPr/>
      <dgm:t>
        <a:bodyPr/>
        <a:lstStyle/>
        <a:p>
          <a:r>
            <a:rPr lang="fr-FR" sz="1600" dirty="0" smtClean="0"/>
            <a:t>Déplacement du joueur</a:t>
          </a:r>
          <a:endParaRPr lang="fr-FR" sz="1600" dirty="0"/>
        </a:p>
      </dgm:t>
    </dgm:pt>
    <dgm:pt modelId="{4A3DE52E-77AF-40CD-A3D9-327C40E3A01F}" type="parTrans" cxnId="{30984D74-8B88-4B02-9098-E4FAD1FA8FC1}">
      <dgm:prSet/>
      <dgm:spPr/>
      <dgm:t>
        <a:bodyPr/>
        <a:lstStyle/>
        <a:p>
          <a:endParaRPr lang="fr-FR"/>
        </a:p>
      </dgm:t>
    </dgm:pt>
    <dgm:pt modelId="{082F8C33-1CD7-4FDB-8E11-D2BB9A95E787}" type="sibTrans" cxnId="{30984D74-8B88-4B02-9098-E4FAD1FA8FC1}">
      <dgm:prSet/>
      <dgm:spPr/>
      <dgm:t>
        <a:bodyPr/>
        <a:lstStyle/>
        <a:p>
          <a:endParaRPr lang="fr-FR"/>
        </a:p>
      </dgm:t>
    </dgm:pt>
    <dgm:pt modelId="{986401B4-FF93-4539-A27B-2056E8E95DE3}">
      <dgm:prSet phldrT="[Text]" custT="1"/>
      <dgm:spPr/>
      <dgm:t>
        <a:bodyPr/>
        <a:lstStyle/>
        <a:p>
          <a:r>
            <a:rPr lang="fr-FR" sz="1800" dirty="0" smtClean="0"/>
            <a:t>Action Pratique</a:t>
          </a:r>
          <a:endParaRPr lang="fr-FR" sz="1800" dirty="0"/>
        </a:p>
      </dgm:t>
    </dgm:pt>
    <dgm:pt modelId="{4A4A3F43-7D5C-441A-8465-C0C8D2B1EC81}" type="parTrans" cxnId="{FA100090-9817-4C20-B0C2-5CAB2D514EF2}">
      <dgm:prSet/>
      <dgm:spPr/>
      <dgm:t>
        <a:bodyPr/>
        <a:lstStyle/>
        <a:p>
          <a:endParaRPr lang="fr-FR"/>
        </a:p>
      </dgm:t>
    </dgm:pt>
    <dgm:pt modelId="{FAA30388-9929-4E9E-B0BC-780CD0628379}" type="sibTrans" cxnId="{FA100090-9817-4C20-B0C2-5CAB2D514EF2}">
      <dgm:prSet/>
      <dgm:spPr/>
      <dgm:t>
        <a:bodyPr/>
        <a:lstStyle/>
        <a:p>
          <a:endParaRPr lang="fr-FR"/>
        </a:p>
      </dgm:t>
    </dgm:pt>
    <dgm:pt modelId="{E290F4AD-8F25-4183-8FB6-2BDD6F866D80}">
      <dgm:prSet phldrT="[Text]" custT="1"/>
      <dgm:spPr/>
      <dgm:t>
        <a:bodyPr/>
        <a:lstStyle/>
        <a:p>
          <a:r>
            <a:rPr lang="fr-FR" sz="1600" dirty="0" smtClean="0"/>
            <a:t>Pause</a:t>
          </a:r>
          <a:endParaRPr lang="fr-FR" sz="1600" dirty="0"/>
        </a:p>
      </dgm:t>
    </dgm:pt>
    <dgm:pt modelId="{69277F11-7E57-4354-B1DC-B6EF3AB5F6B7}" type="parTrans" cxnId="{F053505C-C0B8-4F74-A1A1-D5569B496DC8}">
      <dgm:prSet/>
      <dgm:spPr/>
      <dgm:t>
        <a:bodyPr/>
        <a:lstStyle/>
        <a:p>
          <a:endParaRPr lang="fr-FR"/>
        </a:p>
      </dgm:t>
    </dgm:pt>
    <dgm:pt modelId="{89387C9B-F90D-4D21-9A83-395A025AF873}" type="sibTrans" cxnId="{F053505C-C0B8-4F74-A1A1-D5569B496DC8}">
      <dgm:prSet/>
      <dgm:spPr/>
      <dgm:t>
        <a:bodyPr/>
        <a:lstStyle/>
        <a:p>
          <a:endParaRPr lang="fr-FR"/>
        </a:p>
      </dgm:t>
    </dgm:pt>
    <dgm:pt modelId="{56582783-0577-4817-BBE7-0AF861FD11BA}">
      <dgm:prSet custT="1"/>
      <dgm:spPr/>
      <dgm:t>
        <a:bodyPr/>
        <a:lstStyle/>
        <a:p>
          <a:r>
            <a:rPr lang="fr-FR" sz="1600" dirty="0" err="1" smtClean="0"/>
            <a:t>Quittter</a:t>
          </a:r>
          <a:r>
            <a:rPr lang="fr-FR" sz="1600" dirty="0" smtClean="0"/>
            <a:t> le jeu</a:t>
          </a:r>
          <a:endParaRPr lang="fr-FR" sz="1600" dirty="0"/>
        </a:p>
      </dgm:t>
    </dgm:pt>
    <dgm:pt modelId="{02EAEB5E-8B15-4178-B60A-79B66170A6A1}" type="parTrans" cxnId="{3DFA7558-B5BF-41DE-9990-5DEDB114BFE7}">
      <dgm:prSet/>
      <dgm:spPr/>
      <dgm:t>
        <a:bodyPr/>
        <a:lstStyle/>
        <a:p>
          <a:endParaRPr lang="fr-FR"/>
        </a:p>
      </dgm:t>
    </dgm:pt>
    <dgm:pt modelId="{600368BC-2C89-4C12-BFFE-C12705DACB37}" type="sibTrans" cxnId="{3DFA7558-B5BF-41DE-9990-5DEDB114BFE7}">
      <dgm:prSet/>
      <dgm:spPr/>
      <dgm:t>
        <a:bodyPr/>
        <a:lstStyle/>
        <a:p>
          <a:endParaRPr lang="fr-FR"/>
        </a:p>
      </dgm:t>
    </dgm:pt>
    <dgm:pt modelId="{79B3CF6D-5F78-42D5-88DB-711F8C343B6E}">
      <dgm:prSet/>
      <dgm:spPr/>
      <dgm:t>
        <a:bodyPr/>
        <a:lstStyle/>
        <a:p>
          <a:r>
            <a:rPr lang="fr-FR" dirty="0" err="1" smtClean="0"/>
            <a:t>Pygame.quit</a:t>
          </a:r>
          <a:r>
            <a:rPr lang="fr-FR" dirty="0" smtClean="0"/>
            <a:t>()</a:t>
          </a:r>
        </a:p>
        <a:p>
          <a:r>
            <a:rPr lang="fr-FR" dirty="0" err="1" smtClean="0"/>
            <a:t>quit</a:t>
          </a:r>
          <a:r>
            <a:rPr lang="fr-FR" dirty="0" smtClean="0"/>
            <a:t>()</a:t>
          </a:r>
          <a:endParaRPr lang="fr-FR" dirty="0"/>
        </a:p>
      </dgm:t>
    </dgm:pt>
    <dgm:pt modelId="{4E5EC375-8CD8-4038-BBB6-9FCEB18ECB4C}" type="parTrans" cxnId="{D7252D7F-FFF6-486D-A578-E57CE9A07411}">
      <dgm:prSet/>
      <dgm:spPr/>
      <dgm:t>
        <a:bodyPr/>
        <a:lstStyle/>
        <a:p>
          <a:endParaRPr lang="fr-FR"/>
        </a:p>
      </dgm:t>
    </dgm:pt>
    <dgm:pt modelId="{5E5116D6-A288-4E25-8599-E059A397515F}" type="sibTrans" cxnId="{D7252D7F-FFF6-486D-A578-E57CE9A07411}">
      <dgm:prSet/>
      <dgm:spPr/>
      <dgm:t>
        <a:bodyPr/>
        <a:lstStyle/>
        <a:p>
          <a:endParaRPr lang="fr-FR"/>
        </a:p>
      </dgm:t>
    </dgm:pt>
    <dgm:pt modelId="{42E80CF1-8036-434D-863A-B5A9D694F50F}">
      <dgm:prSet/>
      <dgm:spPr/>
      <dgm:t>
        <a:bodyPr/>
        <a:lstStyle/>
        <a:p>
          <a:r>
            <a:rPr lang="fr-FR" dirty="0" smtClean="0"/>
            <a:t>Action sur un </a:t>
          </a:r>
          <a:r>
            <a:rPr lang="fr-FR" dirty="0" err="1" smtClean="0"/>
            <a:t>bool</a:t>
          </a:r>
          <a:endParaRPr lang="fr-FR" dirty="0"/>
        </a:p>
      </dgm:t>
    </dgm:pt>
    <dgm:pt modelId="{B2CD7568-2D05-4F07-8C08-CECFEADC4F9D}" type="parTrans" cxnId="{7869CFDD-E3D8-4A29-9437-FB482F95D4A4}">
      <dgm:prSet/>
      <dgm:spPr/>
      <dgm:t>
        <a:bodyPr/>
        <a:lstStyle/>
        <a:p>
          <a:endParaRPr lang="fr-FR"/>
        </a:p>
      </dgm:t>
    </dgm:pt>
    <dgm:pt modelId="{2B7F10F8-18A3-41EF-A6EA-495D7BF0DFB0}" type="sibTrans" cxnId="{7869CFDD-E3D8-4A29-9437-FB482F95D4A4}">
      <dgm:prSet/>
      <dgm:spPr/>
      <dgm:t>
        <a:bodyPr/>
        <a:lstStyle/>
        <a:p>
          <a:endParaRPr lang="fr-FR"/>
        </a:p>
      </dgm:t>
    </dgm:pt>
    <dgm:pt modelId="{8F86F3B8-9DAD-432E-8C20-5E55A38AF01F}">
      <dgm:prSet/>
      <dgm:spPr/>
      <dgm:t>
        <a:bodyPr/>
        <a:lstStyle/>
        <a:p>
          <a:r>
            <a:rPr lang="fr-FR" dirty="0" smtClean="0"/>
            <a:t>Changement des coordonnées</a:t>
          </a:r>
          <a:endParaRPr lang="fr-FR" dirty="0"/>
        </a:p>
      </dgm:t>
    </dgm:pt>
    <dgm:pt modelId="{D37B1550-4DBC-42A8-A5E8-62AA9B0E4D18}" type="parTrans" cxnId="{36175638-2466-4B5A-9B2D-985563179B90}">
      <dgm:prSet/>
      <dgm:spPr/>
      <dgm:t>
        <a:bodyPr/>
        <a:lstStyle/>
        <a:p>
          <a:endParaRPr lang="fr-FR"/>
        </a:p>
      </dgm:t>
    </dgm:pt>
    <dgm:pt modelId="{A5543EE5-CD50-4310-9CB7-2610AE25E2A3}" type="sibTrans" cxnId="{36175638-2466-4B5A-9B2D-985563179B90}">
      <dgm:prSet/>
      <dgm:spPr/>
      <dgm:t>
        <a:bodyPr/>
        <a:lstStyle/>
        <a:p>
          <a:endParaRPr lang="fr-FR"/>
        </a:p>
      </dgm:t>
    </dgm:pt>
    <dgm:pt modelId="{F47D9BE3-74D5-4FF0-AAD9-27ACCD15CA9C}">
      <dgm:prSet/>
      <dgm:spPr/>
      <dgm:t>
        <a:bodyPr/>
        <a:lstStyle/>
        <a:p>
          <a:r>
            <a:rPr lang="fr-FR" dirty="0" smtClean="0"/>
            <a:t>Action sur des </a:t>
          </a:r>
          <a:r>
            <a:rPr lang="fr-FR" dirty="0" err="1" smtClean="0"/>
            <a:t>bool</a:t>
          </a:r>
          <a:endParaRPr lang="fr-FR" dirty="0"/>
        </a:p>
      </dgm:t>
    </dgm:pt>
    <dgm:pt modelId="{BDAA3BD4-50A1-4E4B-A902-E4EA4A44DFBC}" type="parTrans" cxnId="{F3B38008-992E-402D-A258-82B76BB137C5}">
      <dgm:prSet/>
      <dgm:spPr/>
      <dgm:t>
        <a:bodyPr/>
        <a:lstStyle/>
        <a:p>
          <a:endParaRPr lang="fr-FR"/>
        </a:p>
      </dgm:t>
    </dgm:pt>
    <dgm:pt modelId="{9EC5818C-7700-4516-9DB9-3182C26BFD56}" type="sibTrans" cxnId="{F3B38008-992E-402D-A258-82B76BB137C5}">
      <dgm:prSet/>
      <dgm:spPr/>
      <dgm:t>
        <a:bodyPr/>
        <a:lstStyle/>
        <a:p>
          <a:endParaRPr lang="fr-FR"/>
        </a:p>
      </dgm:t>
    </dgm:pt>
    <dgm:pt modelId="{DBC73160-B0C4-4B52-8487-E1363576B748}" type="pres">
      <dgm:prSet presAssocID="{1BC7FD30-EC16-4FA6-9E92-64BB434B787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3130483E-FA7B-4839-8673-03C414588935}" type="pres">
      <dgm:prSet presAssocID="{5FB40819-F66C-410E-93E5-86D5CD08BB00}" presName="hierRoot1" presStyleCnt="0"/>
      <dgm:spPr/>
    </dgm:pt>
    <dgm:pt modelId="{917B4E2F-788A-458A-86A0-CD21D0F5E6AF}" type="pres">
      <dgm:prSet presAssocID="{5FB40819-F66C-410E-93E5-86D5CD08BB00}" presName="composite" presStyleCnt="0"/>
      <dgm:spPr/>
    </dgm:pt>
    <dgm:pt modelId="{BC8774BF-27ED-4E1B-910F-036DCF10B656}" type="pres">
      <dgm:prSet presAssocID="{5FB40819-F66C-410E-93E5-86D5CD08BB00}" presName="background" presStyleLbl="node0" presStyleIdx="0" presStyleCnt="1"/>
      <dgm:spPr/>
    </dgm:pt>
    <dgm:pt modelId="{EA705D1D-884E-441E-B58D-5469C54FA15F}" type="pres">
      <dgm:prSet presAssocID="{5FB40819-F66C-410E-93E5-86D5CD08BB00}" presName="text" presStyleLbl="fgAcc0" presStyleIdx="0" presStyleCnt="1" custScaleX="21129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BF013CF-937F-42DA-BE88-498B1033D8C2}" type="pres">
      <dgm:prSet presAssocID="{5FB40819-F66C-410E-93E5-86D5CD08BB00}" presName="hierChild2" presStyleCnt="0"/>
      <dgm:spPr/>
    </dgm:pt>
    <dgm:pt modelId="{4EB37FBB-6F3B-498C-A584-7D0EA4A976CC}" type="pres">
      <dgm:prSet presAssocID="{99BD3564-4C4E-4FD9-83A7-23EEE94F7B5C}" presName="Name10" presStyleLbl="parChTrans1D2" presStyleIdx="0" presStyleCnt="2"/>
      <dgm:spPr/>
      <dgm:t>
        <a:bodyPr/>
        <a:lstStyle/>
        <a:p>
          <a:endParaRPr lang="fr-FR"/>
        </a:p>
      </dgm:t>
    </dgm:pt>
    <dgm:pt modelId="{E80F4128-8375-4275-9DA8-81FEEDA02DD2}" type="pres">
      <dgm:prSet presAssocID="{C67E1CCF-56FC-460E-BD86-05D1CBEC6AF9}" presName="hierRoot2" presStyleCnt="0"/>
      <dgm:spPr/>
    </dgm:pt>
    <dgm:pt modelId="{80418A0C-C14A-44B8-835F-A1EC85363ED6}" type="pres">
      <dgm:prSet presAssocID="{C67E1CCF-56FC-460E-BD86-05D1CBEC6AF9}" presName="composite2" presStyleCnt="0"/>
      <dgm:spPr/>
    </dgm:pt>
    <dgm:pt modelId="{69C7C03A-ADDE-4001-A5A8-D17B4A12E239}" type="pres">
      <dgm:prSet presAssocID="{C67E1CCF-56FC-460E-BD86-05D1CBEC6AF9}" presName="background2" presStyleLbl="node2" presStyleIdx="0" presStyleCnt="2"/>
      <dgm:spPr/>
    </dgm:pt>
    <dgm:pt modelId="{A4EA1EFF-8209-4357-B025-EFEF089F7BEC}" type="pres">
      <dgm:prSet presAssocID="{C67E1CCF-56FC-460E-BD86-05D1CBEC6AF9}" presName="text2" presStyleLbl="fgAcc2" presStyleIdx="0" presStyleCnt="2" custScaleX="13382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F9CC539-6CAB-45CC-A46E-AECF324A928F}" type="pres">
      <dgm:prSet presAssocID="{C67E1CCF-56FC-460E-BD86-05D1CBEC6AF9}" presName="hierChild3" presStyleCnt="0"/>
      <dgm:spPr/>
    </dgm:pt>
    <dgm:pt modelId="{7E35363A-7B67-429E-91A4-2BF1FB88F4F9}" type="pres">
      <dgm:prSet presAssocID="{19F91C00-EDB5-444F-8AB4-D217E16A8104}" presName="Name17" presStyleLbl="parChTrans1D3" presStyleIdx="0" presStyleCnt="4"/>
      <dgm:spPr/>
      <dgm:t>
        <a:bodyPr/>
        <a:lstStyle/>
        <a:p>
          <a:endParaRPr lang="fr-FR"/>
        </a:p>
      </dgm:t>
    </dgm:pt>
    <dgm:pt modelId="{ABADBB08-FC01-4CF0-AC87-05F08ABFCBAD}" type="pres">
      <dgm:prSet presAssocID="{B8285860-C52F-4868-AB15-2E2F6CA9D3BE}" presName="hierRoot3" presStyleCnt="0"/>
      <dgm:spPr/>
    </dgm:pt>
    <dgm:pt modelId="{DDB584DE-3FFE-4DA5-ACC4-E09AF3560A91}" type="pres">
      <dgm:prSet presAssocID="{B8285860-C52F-4868-AB15-2E2F6CA9D3BE}" presName="composite3" presStyleCnt="0"/>
      <dgm:spPr/>
    </dgm:pt>
    <dgm:pt modelId="{D5B6D9B9-24EF-47E9-9FEB-6CFAC50C3FD1}" type="pres">
      <dgm:prSet presAssocID="{B8285860-C52F-4868-AB15-2E2F6CA9D3BE}" presName="background3" presStyleLbl="node3" presStyleIdx="0" presStyleCnt="4"/>
      <dgm:spPr/>
    </dgm:pt>
    <dgm:pt modelId="{B1AEF97C-1FF4-4BE7-9456-14BF29067F4B}" type="pres">
      <dgm:prSet presAssocID="{B8285860-C52F-4868-AB15-2E2F6CA9D3BE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84E7A5-542C-4ABF-9217-5E658FFAD899}" type="pres">
      <dgm:prSet presAssocID="{B8285860-C52F-4868-AB15-2E2F6CA9D3BE}" presName="hierChild4" presStyleCnt="0"/>
      <dgm:spPr/>
    </dgm:pt>
    <dgm:pt modelId="{71FE4AF1-FB7B-4BC9-B6F5-731C5351DC74}" type="pres">
      <dgm:prSet presAssocID="{BDAA3BD4-50A1-4E4B-A902-E4EA4A44DFBC}" presName="Name23" presStyleLbl="parChTrans1D4" presStyleIdx="0" presStyleCnt="4"/>
      <dgm:spPr/>
      <dgm:t>
        <a:bodyPr/>
        <a:lstStyle/>
        <a:p>
          <a:endParaRPr lang="fr-FR"/>
        </a:p>
      </dgm:t>
    </dgm:pt>
    <dgm:pt modelId="{9339C347-A08B-4CC3-A035-9673CFBCC3AA}" type="pres">
      <dgm:prSet presAssocID="{F47D9BE3-74D5-4FF0-AAD9-27ACCD15CA9C}" presName="hierRoot4" presStyleCnt="0"/>
      <dgm:spPr/>
    </dgm:pt>
    <dgm:pt modelId="{F5D917D8-71B1-491A-8FD8-A037E05A55A2}" type="pres">
      <dgm:prSet presAssocID="{F47D9BE3-74D5-4FF0-AAD9-27ACCD15CA9C}" presName="composite4" presStyleCnt="0"/>
      <dgm:spPr/>
    </dgm:pt>
    <dgm:pt modelId="{5EB7387B-9791-4011-9995-D897004EF4D9}" type="pres">
      <dgm:prSet presAssocID="{F47D9BE3-74D5-4FF0-AAD9-27ACCD15CA9C}" presName="background4" presStyleLbl="node4" presStyleIdx="0" presStyleCnt="4"/>
      <dgm:spPr/>
    </dgm:pt>
    <dgm:pt modelId="{E6CA2586-391A-4EAF-84DA-FEF3E1075EF9}" type="pres">
      <dgm:prSet presAssocID="{F47D9BE3-74D5-4FF0-AAD9-27ACCD15CA9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819DBDF-E63F-43AC-8ECB-0A55C0B5FE38}" type="pres">
      <dgm:prSet presAssocID="{F47D9BE3-74D5-4FF0-AAD9-27ACCD15CA9C}" presName="hierChild5" presStyleCnt="0"/>
      <dgm:spPr/>
    </dgm:pt>
    <dgm:pt modelId="{2A6B0794-9425-43A3-81A8-7E4A47303FAE}" type="pres">
      <dgm:prSet presAssocID="{4A3DE52E-77AF-40CD-A3D9-327C40E3A01F}" presName="Name17" presStyleLbl="parChTrans1D3" presStyleIdx="1" presStyleCnt="4"/>
      <dgm:spPr/>
      <dgm:t>
        <a:bodyPr/>
        <a:lstStyle/>
        <a:p>
          <a:endParaRPr lang="fr-FR"/>
        </a:p>
      </dgm:t>
    </dgm:pt>
    <dgm:pt modelId="{87F99F1E-F247-47AA-AF31-B16604908515}" type="pres">
      <dgm:prSet presAssocID="{424BC5FA-0546-4C92-8296-1CF8C11EFD41}" presName="hierRoot3" presStyleCnt="0"/>
      <dgm:spPr/>
    </dgm:pt>
    <dgm:pt modelId="{3356A3C5-29D3-468C-803A-FBC31B2D788F}" type="pres">
      <dgm:prSet presAssocID="{424BC5FA-0546-4C92-8296-1CF8C11EFD41}" presName="composite3" presStyleCnt="0"/>
      <dgm:spPr/>
    </dgm:pt>
    <dgm:pt modelId="{7387123B-E94F-4037-88C0-B74D17D58340}" type="pres">
      <dgm:prSet presAssocID="{424BC5FA-0546-4C92-8296-1CF8C11EFD41}" presName="background3" presStyleLbl="node3" presStyleIdx="1" presStyleCnt="4"/>
      <dgm:spPr/>
    </dgm:pt>
    <dgm:pt modelId="{7F9075E4-9317-433D-B724-C119F48ABE12}" type="pres">
      <dgm:prSet presAssocID="{424BC5FA-0546-4C92-8296-1CF8C11EFD41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954FA98-FCE2-4588-8B1F-4F6D0944CA59}" type="pres">
      <dgm:prSet presAssocID="{424BC5FA-0546-4C92-8296-1CF8C11EFD41}" presName="hierChild4" presStyleCnt="0"/>
      <dgm:spPr/>
    </dgm:pt>
    <dgm:pt modelId="{1445D539-396A-4F6E-A63D-F1BDB43AE3D2}" type="pres">
      <dgm:prSet presAssocID="{D37B1550-4DBC-42A8-A5E8-62AA9B0E4D18}" presName="Name23" presStyleLbl="parChTrans1D4" presStyleIdx="1" presStyleCnt="4"/>
      <dgm:spPr/>
      <dgm:t>
        <a:bodyPr/>
        <a:lstStyle/>
        <a:p>
          <a:endParaRPr lang="fr-FR"/>
        </a:p>
      </dgm:t>
    </dgm:pt>
    <dgm:pt modelId="{3C17353C-00DE-4E60-8F25-EF72FE0D1334}" type="pres">
      <dgm:prSet presAssocID="{8F86F3B8-9DAD-432E-8C20-5E55A38AF01F}" presName="hierRoot4" presStyleCnt="0"/>
      <dgm:spPr/>
    </dgm:pt>
    <dgm:pt modelId="{B4071B49-071F-4C83-ACEB-5299441CB832}" type="pres">
      <dgm:prSet presAssocID="{8F86F3B8-9DAD-432E-8C20-5E55A38AF01F}" presName="composite4" presStyleCnt="0"/>
      <dgm:spPr/>
    </dgm:pt>
    <dgm:pt modelId="{6FB0769D-2D9D-4307-A0B9-C6516C41A068}" type="pres">
      <dgm:prSet presAssocID="{8F86F3B8-9DAD-432E-8C20-5E55A38AF01F}" presName="background4" presStyleLbl="node4" presStyleIdx="1" presStyleCnt="4"/>
      <dgm:spPr/>
    </dgm:pt>
    <dgm:pt modelId="{91D21C95-0BBA-4CA8-A994-B91C5A5CA8B0}" type="pres">
      <dgm:prSet presAssocID="{8F86F3B8-9DAD-432E-8C20-5E55A38AF01F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0644F50-87E5-43AC-8B67-6DD26E27541A}" type="pres">
      <dgm:prSet presAssocID="{8F86F3B8-9DAD-432E-8C20-5E55A38AF01F}" presName="hierChild5" presStyleCnt="0"/>
      <dgm:spPr/>
    </dgm:pt>
    <dgm:pt modelId="{DDB1E3EE-07BF-495D-B811-3214F474AC0A}" type="pres">
      <dgm:prSet presAssocID="{4A4A3F43-7D5C-441A-8465-C0C8D2B1EC81}" presName="Name10" presStyleLbl="parChTrans1D2" presStyleIdx="1" presStyleCnt="2"/>
      <dgm:spPr/>
      <dgm:t>
        <a:bodyPr/>
        <a:lstStyle/>
        <a:p>
          <a:endParaRPr lang="fr-FR"/>
        </a:p>
      </dgm:t>
    </dgm:pt>
    <dgm:pt modelId="{638E06BC-8F4B-46CC-9C61-ADBE21940050}" type="pres">
      <dgm:prSet presAssocID="{986401B4-FF93-4539-A27B-2056E8E95DE3}" presName="hierRoot2" presStyleCnt="0"/>
      <dgm:spPr/>
    </dgm:pt>
    <dgm:pt modelId="{0D22C0D2-4BA0-4877-9380-94BE42BF2A11}" type="pres">
      <dgm:prSet presAssocID="{986401B4-FF93-4539-A27B-2056E8E95DE3}" presName="composite2" presStyleCnt="0"/>
      <dgm:spPr/>
    </dgm:pt>
    <dgm:pt modelId="{737DFEDB-0A23-4C6C-A537-B9187E90FD6B}" type="pres">
      <dgm:prSet presAssocID="{986401B4-FF93-4539-A27B-2056E8E95DE3}" presName="background2" presStyleLbl="node2" presStyleIdx="1" presStyleCnt="2"/>
      <dgm:spPr/>
    </dgm:pt>
    <dgm:pt modelId="{5E0FE3A1-A29F-4AC3-9DB5-4615309C518F}" type="pres">
      <dgm:prSet presAssocID="{986401B4-FF93-4539-A27B-2056E8E95DE3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9A5EC4C-A9CF-4CB6-8629-2927A1379D5F}" type="pres">
      <dgm:prSet presAssocID="{986401B4-FF93-4539-A27B-2056E8E95DE3}" presName="hierChild3" presStyleCnt="0"/>
      <dgm:spPr/>
    </dgm:pt>
    <dgm:pt modelId="{2C359A51-508A-40AF-9B65-4B9177C5A653}" type="pres">
      <dgm:prSet presAssocID="{69277F11-7E57-4354-B1DC-B6EF3AB5F6B7}" presName="Name17" presStyleLbl="parChTrans1D3" presStyleIdx="2" presStyleCnt="4"/>
      <dgm:spPr/>
      <dgm:t>
        <a:bodyPr/>
        <a:lstStyle/>
        <a:p>
          <a:endParaRPr lang="fr-FR"/>
        </a:p>
      </dgm:t>
    </dgm:pt>
    <dgm:pt modelId="{96978814-91E8-4C5A-8A16-E74040791CB6}" type="pres">
      <dgm:prSet presAssocID="{E290F4AD-8F25-4183-8FB6-2BDD6F866D80}" presName="hierRoot3" presStyleCnt="0"/>
      <dgm:spPr/>
    </dgm:pt>
    <dgm:pt modelId="{4FAA48C9-7F29-47E2-9CAE-3FEF3026C5B6}" type="pres">
      <dgm:prSet presAssocID="{E290F4AD-8F25-4183-8FB6-2BDD6F866D80}" presName="composite3" presStyleCnt="0"/>
      <dgm:spPr/>
    </dgm:pt>
    <dgm:pt modelId="{80293534-643D-4476-BF1B-95D3DC706D8D}" type="pres">
      <dgm:prSet presAssocID="{E290F4AD-8F25-4183-8FB6-2BDD6F866D80}" presName="background3" presStyleLbl="node3" presStyleIdx="2" presStyleCnt="4"/>
      <dgm:spPr/>
    </dgm:pt>
    <dgm:pt modelId="{FBA95AFD-CB20-48BC-91C5-E2949E9DF08E}" type="pres">
      <dgm:prSet presAssocID="{E290F4AD-8F25-4183-8FB6-2BDD6F866D80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8124694-4DEC-4CA4-B360-7FA6F29CF1AB}" type="pres">
      <dgm:prSet presAssocID="{E290F4AD-8F25-4183-8FB6-2BDD6F866D80}" presName="hierChild4" presStyleCnt="0"/>
      <dgm:spPr/>
    </dgm:pt>
    <dgm:pt modelId="{2741DA47-BE77-4253-9238-9933B52A5783}" type="pres">
      <dgm:prSet presAssocID="{B2CD7568-2D05-4F07-8C08-CECFEADC4F9D}" presName="Name23" presStyleLbl="parChTrans1D4" presStyleIdx="2" presStyleCnt="4"/>
      <dgm:spPr/>
      <dgm:t>
        <a:bodyPr/>
        <a:lstStyle/>
        <a:p>
          <a:endParaRPr lang="fr-FR"/>
        </a:p>
      </dgm:t>
    </dgm:pt>
    <dgm:pt modelId="{A78E72A5-1AE5-4ED2-9C64-083379CA98EA}" type="pres">
      <dgm:prSet presAssocID="{42E80CF1-8036-434D-863A-B5A9D694F50F}" presName="hierRoot4" presStyleCnt="0"/>
      <dgm:spPr/>
    </dgm:pt>
    <dgm:pt modelId="{7F0B4BE9-EB9E-498B-9104-33A83D74BDCB}" type="pres">
      <dgm:prSet presAssocID="{42E80CF1-8036-434D-863A-B5A9D694F50F}" presName="composite4" presStyleCnt="0"/>
      <dgm:spPr/>
    </dgm:pt>
    <dgm:pt modelId="{514091BB-ABD5-4A2C-A577-163F729D9A84}" type="pres">
      <dgm:prSet presAssocID="{42E80CF1-8036-434D-863A-B5A9D694F50F}" presName="background4" presStyleLbl="node4" presStyleIdx="2" presStyleCnt="4"/>
      <dgm:spPr/>
    </dgm:pt>
    <dgm:pt modelId="{EFDECC96-0E03-45AE-861E-1D309E5D3863}" type="pres">
      <dgm:prSet presAssocID="{42E80CF1-8036-434D-863A-B5A9D694F50F}" presName="text4" presStyleLbl="fgAcc4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16692F7-EFA3-4803-8E79-83670D49D28F}" type="pres">
      <dgm:prSet presAssocID="{42E80CF1-8036-434D-863A-B5A9D694F50F}" presName="hierChild5" presStyleCnt="0"/>
      <dgm:spPr/>
    </dgm:pt>
    <dgm:pt modelId="{90ECE9A0-E49E-4326-AE96-BB3BC337CBB5}" type="pres">
      <dgm:prSet presAssocID="{02EAEB5E-8B15-4178-B60A-79B66170A6A1}" presName="Name17" presStyleLbl="parChTrans1D3" presStyleIdx="3" presStyleCnt="4"/>
      <dgm:spPr/>
      <dgm:t>
        <a:bodyPr/>
        <a:lstStyle/>
        <a:p>
          <a:endParaRPr lang="fr-FR"/>
        </a:p>
      </dgm:t>
    </dgm:pt>
    <dgm:pt modelId="{BD8CEA24-5312-450D-BB68-365665E4FFE4}" type="pres">
      <dgm:prSet presAssocID="{56582783-0577-4817-BBE7-0AF861FD11BA}" presName="hierRoot3" presStyleCnt="0"/>
      <dgm:spPr/>
    </dgm:pt>
    <dgm:pt modelId="{B86AAEA5-D7D1-483D-A787-B4A76E1402A8}" type="pres">
      <dgm:prSet presAssocID="{56582783-0577-4817-BBE7-0AF861FD11BA}" presName="composite3" presStyleCnt="0"/>
      <dgm:spPr/>
    </dgm:pt>
    <dgm:pt modelId="{831AA366-C8C7-4634-9CF5-E5E02BA70860}" type="pres">
      <dgm:prSet presAssocID="{56582783-0577-4817-BBE7-0AF861FD11BA}" presName="background3" presStyleLbl="node3" presStyleIdx="3" presStyleCnt="4"/>
      <dgm:spPr/>
    </dgm:pt>
    <dgm:pt modelId="{B2D73C78-9371-4F28-A5DD-78C732FCE876}" type="pres">
      <dgm:prSet presAssocID="{56582783-0577-4817-BBE7-0AF861FD11BA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5DCD3BE-6340-42BB-8CD5-1E1ACB8AEB43}" type="pres">
      <dgm:prSet presAssocID="{56582783-0577-4817-BBE7-0AF861FD11BA}" presName="hierChild4" presStyleCnt="0"/>
      <dgm:spPr/>
    </dgm:pt>
    <dgm:pt modelId="{A3C99913-51BF-4EC5-9104-E7054DA0C5BC}" type="pres">
      <dgm:prSet presAssocID="{4E5EC375-8CD8-4038-BBB6-9FCEB18ECB4C}" presName="Name23" presStyleLbl="parChTrans1D4" presStyleIdx="3" presStyleCnt="4"/>
      <dgm:spPr/>
      <dgm:t>
        <a:bodyPr/>
        <a:lstStyle/>
        <a:p>
          <a:endParaRPr lang="fr-FR"/>
        </a:p>
      </dgm:t>
    </dgm:pt>
    <dgm:pt modelId="{2DB716DA-ABD8-4670-8009-DF9B2700443D}" type="pres">
      <dgm:prSet presAssocID="{79B3CF6D-5F78-42D5-88DB-711F8C343B6E}" presName="hierRoot4" presStyleCnt="0"/>
      <dgm:spPr/>
    </dgm:pt>
    <dgm:pt modelId="{63FB9697-C072-43BE-9388-D0FC64030955}" type="pres">
      <dgm:prSet presAssocID="{79B3CF6D-5F78-42D5-88DB-711F8C343B6E}" presName="composite4" presStyleCnt="0"/>
      <dgm:spPr/>
    </dgm:pt>
    <dgm:pt modelId="{569BBC28-5A4B-4E5A-BBF7-E93CA3BD6120}" type="pres">
      <dgm:prSet presAssocID="{79B3CF6D-5F78-42D5-88DB-711F8C343B6E}" presName="background4" presStyleLbl="node4" presStyleIdx="3" presStyleCnt="4"/>
      <dgm:spPr/>
    </dgm:pt>
    <dgm:pt modelId="{7416E055-1041-4EBE-A036-B1AB1A9169E5}" type="pres">
      <dgm:prSet presAssocID="{79B3CF6D-5F78-42D5-88DB-711F8C343B6E}" presName="text4" presStyleLbl="fgAcc4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F7FFA0E-21BA-4BD8-928F-3292A828B7AD}" type="pres">
      <dgm:prSet presAssocID="{79B3CF6D-5F78-42D5-88DB-711F8C343B6E}" presName="hierChild5" presStyleCnt="0"/>
      <dgm:spPr/>
    </dgm:pt>
  </dgm:ptLst>
  <dgm:cxnLst>
    <dgm:cxn modelId="{801554C6-D6E8-4E96-981A-6A4880EBC81C}" type="presOf" srcId="{424BC5FA-0546-4C92-8296-1CF8C11EFD41}" destId="{7F9075E4-9317-433D-B724-C119F48ABE12}" srcOrd="0" destOrd="0" presId="urn:microsoft.com/office/officeart/2005/8/layout/hierarchy1"/>
    <dgm:cxn modelId="{C521CDA9-D994-4822-8755-073B434C782B}" type="presOf" srcId="{69277F11-7E57-4354-B1DC-B6EF3AB5F6B7}" destId="{2C359A51-508A-40AF-9B65-4B9177C5A653}" srcOrd="0" destOrd="0" presId="urn:microsoft.com/office/officeart/2005/8/layout/hierarchy1"/>
    <dgm:cxn modelId="{30984D74-8B88-4B02-9098-E4FAD1FA8FC1}" srcId="{C67E1CCF-56FC-460E-BD86-05D1CBEC6AF9}" destId="{424BC5FA-0546-4C92-8296-1CF8C11EFD41}" srcOrd="1" destOrd="0" parTransId="{4A3DE52E-77AF-40CD-A3D9-327C40E3A01F}" sibTransId="{082F8C33-1CD7-4FDB-8E11-D2BB9A95E787}"/>
    <dgm:cxn modelId="{3DFA7558-B5BF-41DE-9990-5DEDB114BFE7}" srcId="{986401B4-FF93-4539-A27B-2056E8E95DE3}" destId="{56582783-0577-4817-BBE7-0AF861FD11BA}" srcOrd="1" destOrd="0" parTransId="{02EAEB5E-8B15-4178-B60A-79B66170A6A1}" sibTransId="{600368BC-2C89-4C12-BFFE-C12705DACB37}"/>
    <dgm:cxn modelId="{F053505C-C0B8-4F74-A1A1-D5569B496DC8}" srcId="{986401B4-FF93-4539-A27B-2056E8E95DE3}" destId="{E290F4AD-8F25-4183-8FB6-2BDD6F866D80}" srcOrd="0" destOrd="0" parTransId="{69277F11-7E57-4354-B1DC-B6EF3AB5F6B7}" sibTransId="{89387C9B-F90D-4D21-9A83-395A025AF873}"/>
    <dgm:cxn modelId="{8B0B1DE1-D388-4B51-A0C7-50EC4D8A8536}" type="presOf" srcId="{4A3DE52E-77AF-40CD-A3D9-327C40E3A01F}" destId="{2A6B0794-9425-43A3-81A8-7E4A47303FAE}" srcOrd="0" destOrd="0" presId="urn:microsoft.com/office/officeart/2005/8/layout/hierarchy1"/>
    <dgm:cxn modelId="{FF0A3556-2473-4E8F-A1DC-3C1C05569005}" type="presOf" srcId="{99BD3564-4C4E-4FD9-83A7-23EEE94F7B5C}" destId="{4EB37FBB-6F3B-498C-A584-7D0EA4A976CC}" srcOrd="0" destOrd="0" presId="urn:microsoft.com/office/officeart/2005/8/layout/hierarchy1"/>
    <dgm:cxn modelId="{DA168234-FE31-43CF-B451-15FA418A3EBD}" type="presOf" srcId="{E290F4AD-8F25-4183-8FB6-2BDD6F866D80}" destId="{FBA95AFD-CB20-48BC-91C5-E2949E9DF08E}" srcOrd="0" destOrd="0" presId="urn:microsoft.com/office/officeart/2005/8/layout/hierarchy1"/>
    <dgm:cxn modelId="{28616B8B-9A31-4968-B0D5-CBAEB2EED746}" type="presOf" srcId="{8F86F3B8-9DAD-432E-8C20-5E55A38AF01F}" destId="{91D21C95-0BBA-4CA8-A994-B91C5A5CA8B0}" srcOrd="0" destOrd="0" presId="urn:microsoft.com/office/officeart/2005/8/layout/hierarchy1"/>
    <dgm:cxn modelId="{B7D49CDD-095C-4854-88E9-E7BE0259AF4C}" type="presOf" srcId="{B2CD7568-2D05-4F07-8C08-CECFEADC4F9D}" destId="{2741DA47-BE77-4253-9238-9933B52A5783}" srcOrd="0" destOrd="0" presId="urn:microsoft.com/office/officeart/2005/8/layout/hierarchy1"/>
    <dgm:cxn modelId="{A104901E-162A-4679-B6EB-D19605EE8E94}" type="presOf" srcId="{B8285860-C52F-4868-AB15-2E2F6CA9D3BE}" destId="{B1AEF97C-1FF4-4BE7-9456-14BF29067F4B}" srcOrd="0" destOrd="0" presId="urn:microsoft.com/office/officeart/2005/8/layout/hierarchy1"/>
    <dgm:cxn modelId="{09619204-5C68-465E-8CE4-A8CDFB1E9128}" type="presOf" srcId="{1BC7FD30-EC16-4FA6-9E92-64BB434B7873}" destId="{DBC73160-B0C4-4B52-8487-E1363576B748}" srcOrd="0" destOrd="0" presId="urn:microsoft.com/office/officeart/2005/8/layout/hierarchy1"/>
    <dgm:cxn modelId="{F3B38008-992E-402D-A258-82B76BB137C5}" srcId="{B8285860-C52F-4868-AB15-2E2F6CA9D3BE}" destId="{F47D9BE3-74D5-4FF0-AAD9-27ACCD15CA9C}" srcOrd="0" destOrd="0" parTransId="{BDAA3BD4-50A1-4E4B-A902-E4EA4A44DFBC}" sibTransId="{9EC5818C-7700-4516-9DB9-3182C26BFD56}"/>
    <dgm:cxn modelId="{38F8E62C-D5DF-4943-86DE-0DDB3D49BA29}" type="presOf" srcId="{C67E1CCF-56FC-460E-BD86-05D1CBEC6AF9}" destId="{A4EA1EFF-8209-4357-B025-EFEF089F7BEC}" srcOrd="0" destOrd="0" presId="urn:microsoft.com/office/officeart/2005/8/layout/hierarchy1"/>
    <dgm:cxn modelId="{ED6152E1-1ABC-4FEF-8369-54B0C0C6FE78}" srcId="{1BC7FD30-EC16-4FA6-9E92-64BB434B7873}" destId="{5FB40819-F66C-410E-93E5-86D5CD08BB00}" srcOrd="0" destOrd="0" parTransId="{5BDAB443-36A4-46C9-ACB6-F12CF322CC7B}" sibTransId="{EB4DCC69-9450-4A81-94FF-C63CE95905A9}"/>
    <dgm:cxn modelId="{094CE308-996B-4969-8B3E-E0AB0DAC4217}" type="presOf" srcId="{19F91C00-EDB5-444F-8AB4-D217E16A8104}" destId="{7E35363A-7B67-429E-91A4-2BF1FB88F4F9}" srcOrd="0" destOrd="0" presId="urn:microsoft.com/office/officeart/2005/8/layout/hierarchy1"/>
    <dgm:cxn modelId="{C26BAE23-E985-42B9-BE78-62147147AEF0}" type="presOf" srcId="{986401B4-FF93-4539-A27B-2056E8E95DE3}" destId="{5E0FE3A1-A29F-4AC3-9DB5-4615309C518F}" srcOrd="0" destOrd="0" presId="urn:microsoft.com/office/officeart/2005/8/layout/hierarchy1"/>
    <dgm:cxn modelId="{A9B6D205-21E4-4930-85F5-7AE13FCD1AC6}" srcId="{5FB40819-F66C-410E-93E5-86D5CD08BB00}" destId="{C67E1CCF-56FC-460E-BD86-05D1CBEC6AF9}" srcOrd="0" destOrd="0" parTransId="{99BD3564-4C4E-4FD9-83A7-23EEE94F7B5C}" sibTransId="{C47FCEA2-B971-4523-A9CC-F62CFB7897F2}"/>
    <dgm:cxn modelId="{4EE23778-A4EB-46FE-858F-6C19FD87D8A9}" srcId="{C67E1CCF-56FC-460E-BD86-05D1CBEC6AF9}" destId="{B8285860-C52F-4868-AB15-2E2F6CA9D3BE}" srcOrd="0" destOrd="0" parTransId="{19F91C00-EDB5-444F-8AB4-D217E16A8104}" sibTransId="{8041EB32-BDC3-468E-B04C-8EB6A44717F6}"/>
    <dgm:cxn modelId="{CEB448EE-733F-4AFC-B316-F851EAC44FD8}" type="presOf" srcId="{D37B1550-4DBC-42A8-A5E8-62AA9B0E4D18}" destId="{1445D539-396A-4F6E-A63D-F1BDB43AE3D2}" srcOrd="0" destOrd="0" presId="urn:microsoft.com/office/officeart/2005/8/layout/hierarchy1"/>
    <dgm:cxn modelId="{36175638-2466-4B5A-9B2D-985563179B90}" srcId="{424BC5FA-0546-4C92-8296-1CF8C11EFD41}" destId="{8F86F3B8-9DAD-432E-8C20-5E55A38AF01F}" srcOrd="0" destOrd="0" parTransId="{D37B1550-4DBC-42A8-A5E8-62AA9B0E4D18}" sibTransId="{A5543EE5-CD50-4310-9CB7-2610AE25E2A3}"/>
    <dgm:cxn modelId="{D7252D7F-FFF6-486D-A578-E57CE9A07411}" srcId="{56582783-0577-4817-BBE7-0AF861FD11BA}" destId="{79B3CF6D-5F78-42D5-88DB-711F8C343B6E}" srcOrd="0" destOrd="0" parTransId="{4E5EC375-8CD8-4038-BBB6-9FCEB18ECB4C}" sibTransId="{5E5116D6-A288-4E25-8599-E059A397515F}"/>
    <dgm:cxn modelId="{7869CFDD-E3D8-4A29-9437-FB482F95D4A4}" srcId="{E290F4AD-8F25-4183-8FB6-2BDD6F866D80}" destId="{42E80CF1-8036-434D-863A-B5A9D694F50F}" srcOrd="0" destOrd="0" parTransId="{B2CD7568-2D05-4F07-8C08-CECFEADC4F9D}" sibTransId="{2B7F10F8-18A3-41EF-A6EA-495D7BF0DFB0}"/>
    <dgm:cxn modelId="{B697541C-1716-45E8-A46D-57DC25DED4BC}" type="presOf" srcId="{56582783-0577-4817-BBE7-0AF861FD11BA}" destId="{B2D73C78-9371-4F28-A5DD-78C732FCE876}" srcOrd="0" destOrd="0" presId="urn:microsoft.com/office/officeart/2005/8/layout/hierarchy1"/>
    <dgm:cxn modelId="{BC51D3DE-1E8C-428E-A253-93CDD00BC0EC}" type="presOf" srcId="{02EAEB5E-8B15-4178-B60A-79B66170A6A1}" destId="{90ECE9A0-E49E-4326-AE96-BB3BC337CBB5}" srcOrd="0" destOrd="0" presId="urn:microsoft.com/office/officeart/2005/8/layout/hierarchy1"/>
    <dgm:cxn modelId="{F88FB2B8-7457-431C-82CC-EE47D82DB3C3}" type="presOf" srcId="{79B3CF6D-5F78-42D5-88DB-711F8C343B6E}" destId="{7416E055-1041-4EBE-A036-B1AB1A9169E5}" srcOrd="0" destOrd="0" presId="urn:microsoft.com/office/officeart/2005/8/layout/hierarchy1"/>
    <dgm:cxn modelId="{0CF675E5-3626-404C-9635-479391CD97A8}" type="presOf" srcId="{42E80CF1-8036-434D-863A-B5A9D694F50F}" destId="{EFDECC96-0E03-45AE-861E-1D309E5D3863}" srcOrd="0" destOrd="0" presId="urn:microsoft.com/office/officeart/2005/8/layout/hierarchy1"/>
    <dgm:cxn modelId="{FA100090-9817-4C20-B0C2-5CAB2D514EF2}" srcId="{5FB40819-F66C-410E-93E5-86D5CD08BB00}" destId="{986401B4-FF93-4539-A27B-2056E8E95DE3}" srcOrd="1" destOrd="0" parTransId="{4A4A3F43-7D5C-441A-8465-C0C8D2B1EC81}" sibTransId="{FAA30388-9929-4E9E-B0BC-780CD0628379}"/>
    <dgm:cxn modelId="{B0EBB6D8-9D74-4E5C-B2E3-180041F7FF72}" type="presOf" srcId="{4E5EC375-8CD8-4038-BBB6-9FCEB18ECB4C}" destId="{A3C99913-51BF-4EC5-9104-E7054DA0C5BC}" srcOrd="0" destOrd="0" presId="urn:microsoft.com/office/officeart/2005/8/layout/hierarchy1"/>
    <dgm:cxn modelId="{63245E39-1856-49FF-B16C-8CDF2C181249}" type="presOf" srcId="{4A4A3F43-7D5C-441A-8465-C0C8D2B1EC81}" destId="{DDB1E3EE-07BF-495D-B811-3214F474AC0A}" srcOrd="0" destOrd="0" presId="urn:microsoft.com/office/officeart/2005/8/layout/hierarchy1"/>
    <dgm:cxn modelId="{598C2C69-C6F8-431D-B1F9-1E3D4C2F3EA5}" type="presOf" srcId="{BDAA3BD4-50A1-4E4B-A902-E4EA4A44DFBC}" destId="{71FE4AF1-FB7B-4BC9-B6F5-731C5351DC74}" srcOrd="0" destOrd="0" presId="urn:microsoft.com/office/officeart/2005/8/layout/hierarchy1"/>
    <dgm:cxn modelId="{D517BF5D-1833-4B0D-ABA6-58A7B9CE9730}" type="presOf" srcId="{5FB40819-F66C-410E-93E5-86D5CD08BB00}" destId="{EA705D1D-884E-441E-B58D-5469C54FA15F}" srcOrd="0" destOrd="0" presId="urn:microsoft.com/office/officeart/2005/8/layout/hierarchy1"/>
    <dgm:cxn modelId="{44FA7992-EC9D-42A2-AAD4-09CC23CC2A6B}" type="presOf" srcId="{F47D9BE3-74D5-4FF0-AAD9-27ACCD15CA9C}" destId="{E6CA2586-391A-4EAF-84DA-FEF3E1075EF9}" srcOrd="0" destOrd="0" presId="urn:microsoft.com/office/officeart/2005/8/layout/hierarchy1"/>
    <dgm:cxn modelId="{DCE1DB5C-5156-422C-83EA-938099238D2E}" type="presParOf" srcId="{DBC73160-B0C4-4B52-8487-E1363576B748}" destId="{3130483E-FA7B-4839-8673-03C414588935}" srcOrd="0" destOrd="0" presId="urn:microsoft.com/office/officeart/2005/8/layout/hierarchy1"/>
    <dgm:cxn modelId="{9947D6F1-AF63-4803-AF96-A2FFA261BE35}" type="presParOf" srcId="{3130483E-FA7B-4839-8673-03C414588935}" destId="{917B4E2F-788A-458A-86A0-CD21D0F5E6AF}" srcOrd="0" destOrd="0" presId="urn:microsoft.com/office/officeart/2005/8/layout/hierarchy1"/>
    <dgm:cxn modelId="{C597DB20-1367-481D-BF31-4711B165209A}" type="presParOf" srcId="{917B4E2F-788A-458A-86A0-CD21D0F5E6AF}" destId="{BC8774BF-27ED-4E1B-910F-036DCF10B656}" srcOrd="0" destOrd="0" presId="urn:microsoft.com/office/officeart/2005/8/layout/hierarchy1"/>
    <dgm:cxn modelId="{4929D2FF-CDC6-44D3-9AF4-AC90FFF39F71}" type="presParOf" srcId="{917B4E2F-788A-458A-86A0-CD21D0F5E6AF}" destId="{EA705D1D-884E-441E-B58D-5469C54FA15F}" srcOrd="1" destOrd="0" presId="urn:microsoft.com/office/officeart/2005/8/layout/hierarchy1"/>
    <dgm:cxn modelId="{FDA31D55-A68C-4D9C-A932-59032759E5E1}" type="presParOf" srcId="{3130483E-FA7B-4839-8673-03C414588935}" destId="{6BF013CF-937F-42DA-BE88-498B1033D8C2}" srcOrd="1" destOrd="0" presId="urn:microsoft.com/office/officeart/2005/8/layout/hierarchy1"/>
    <dgm:cxn modelId="{7E86CA7D-2648-4BC1-8587-5B0732B34484}" type="presParOf" srcId="{6BF013CF-937F-42DA-BE88-498B1033D8C2}" destId="{4EB37FBB-6F3B-498C-A584-7D0EA4A976CC}" srcOrd="0" destOrd="0" presId="urn:microsoft.com/office/officeart/2005/8/layout/hierarchy1"/>
    <dgm:cxn modelId="{5C6BFCC1-2CCB-4E9E-B2AD-3CF85741DCF2}" type="presParOf" srcId="{6BF013CF-937F-42DA-BE88-498B1033D8C2}" destId="{E80F4128-8375-4275-9DA8-81FEEDA02DD2}" srcOrd="1" destOrd="0" presId="urn:microsoft.com/office/officeart/2005/8/layout/hierarchy1"/>
    <dgm:cxn modelId="{9794A60E-DD54-41EF-8481-1B0C1FF21021}" type="presParOf" srcId="{E80F4128-8375-4275-9DA8-81FEEDA02DD2}" destId="{80418A0C-C14A-44B8-835F-A1EC85363ED6}" srcOrd="0" destOrd="0" presId="urn:microsoft.com/office/officeart/2005/8/layout/hierarchy1"/>
    <dgm:cxn modelId="{5642A9D2-48FD-45CF-835E-35DA8B8FF9BA}" type="presParOf" srcId="{80418A0C-C14A-44B8-835F-A1EC85363ED6}" destId="{69C7C03A-ADDE-4001-A5A8-D17B4A12E239}" srcOrd="0" destOrd="0" presId="urn:microsoft.com/office/officeart/2005/8/layout/hierarchy1"/>
    <dgm:cxn modelId="{34567C75-3ABE-4BC6-A2B4-C4E1B6FEBC6A}" type="presParOf" srcId="{80418A0C-C14A-44B8-835F-A1EC85363ED6}" destId="{A4EA1EFF-8209-4357-B025-EFEF089F7BEC}" srcOrd="1" destOrd="0" presId="urn:microsoft.com/office/officeart/2005/8/layout/hierarchy1"/>
    <dgm:cxn modelId="{4FA49F65-56F4-4FCC-95F6-38A5673494E0}" type="presParOf" srcId="{E80F4128-8375-4275-9DA8-81FEEDA02DD2}" destId="{7F9CC539-6CAB-45CC-A46E-AECF324A928F}" srcOrd="1" destOrd="0" presId="urn:microsoft.com/office/officeart/2005/8/layout/hierarchy1"/>
    <dgm:cxn modelId="{9C923656-DA24-4DB0-8338-DE1636AE73C1}" type="presParOf" srcId="{7F9CC539-6CAB-45CC-A46E-AECF324A928F}" destId="{7E35363A-7B67-429E-91A4-2BF1FB88F4F9}" srcOrd="0" destOrd="0" presId="urn:microsoft.com/office/officeart/2005/8/layout/hierarchy1"/>
    <dgm:cxn modelId="{CD3C7C08-F6B3-4D09-8DD7-08C5CD397CC9}" type="presParOf" srcId="{7F9CC539-6CAB-45CC-A46E-AECF324A928F}" destId="{ABADBB08-FC01-4CF0-AC87-05F08ABFCBAD}" srcOrd="1" destOrd="0" presId="urn:microsoft.com/office/officeart/2005/8/layout/hierarchy1"/>
    <dgm:cxn modelId="{146F8475-7895-473E-B947-4C8DFA975444}" type="presParOf" srcId="{ABADBB08-FC01-4CF0-AC87-05F08ABFCBAD}" destId="{DDB584DE-3FFE-4DA5-ACC4-E09AF3560A91}" srcOrd="0" destOrd="0" presId="urn:microsoft.com/office/officeart/2005/8/layout/hierarchy1"/>
    <dgm:cxn modelId="{77BB0C1F-A954-4CB4-AE10-F6B91B8789E5}" type="presParOf" srcId="{DDB584DE-3FFE-4DA5-ACC4-E09AF3560A91}" destId="{D5B6D9B9-24EF-47E9-9FEB-6CFAC50C3FD1}" srcOrd="0" destOrd="0" presId="urn:microsoft.com/office/officeart/2005/8/layout/hierarchy1"/>
    <dgm:cxn modelId="{74BE7385-37CF-4628-8C4F-0154BAEDCE35}" type="presParOf" srcId="{DDB584DE-3FFE-4DA5-ACC4-E09AF3560A91}" destId="{B1AEF97C-1FF4-4BE7-9456-14BF29067F4B}" srcOrd="1" destOrd="0" presId="urn:microsoft.com/office/officeart/2005/8/layout/hierarchy1"/>
    <dgm:cxn modelId="{47B95744-02AD-4314-979A-D9D6CE355696}" type="presParOf" srcId="{ABADBB08-FC01-4CF0-AC87-05F08ABFCBAD}" destId="{2384E7A5-542C-4ABF-9217-5E658FFAD899}" srcOrd="1" destOrd="0" presId="urn:microsoft.com/office/officeart/2005/8/layout/hierarchy1"/>
    <dgm:cxn modelId="{3FF12DBA-4049-4E28-842E-D7B3E9F629F4}" type="presParOf" srcId="{2384E7A5-542C-4ABF-9217-5E658FFAD899}" destId="{71FE4AF1-FB7B-4BC9-B6F5-731C5351DC74}" srcOrd="0" destOrd="0" presId="urn:microsoft.com/office/officeart/2005/8/layout/hierarchy1"/>
    <dgm:cxn modelId="{26137623-8977-4E31-8D38-9419C1917747}" type="presParOf" srcId="{2384E7A5-542C-4ABF-9217-5E658FFAD899}" destId="{9339C347-A08B-4CC3-A035-9673CFBCC3AA}" srcOrd="1" destOrd="0" presId="urn:microsoft.com/office/officeart/2005/8/layout/hierarchy1"/>
    <dgm:cxn modelId="{FAFF0978-8CC7-4150-8905-F77BE0C72326}" type="presParOf" srcId="{9339C347-A08B-4CC3-A035-9673CFBCC3AA}" destId="{F5D917D8-71B1-491A-8FD8-A037E05A55A2}" srcOrd="0" destOrd="0" presId="urn:microsoft.com/office/officeart/2005/8/layout/hierarchy1"/>
    <dgm:cxn modelId="{9DB2CD0B-1800-4859-B26F-25AD52A5333A}" type="presParOf" srcId="{F5D917D8-71B1-491A-8FD8-A037E05A55A2}" destId="{5EB7387B-9791-4011-9995-D897004EF4D9}" srcOrd="0" destOrd="0" presId="urn:microsoft.com/office/officeart/2005/8/layout/hierarchy1"/>
    <dgm:cxn modelId="{25447E85-384E-496A-AE56-A020EBFF38B1}" type="presParOf" srcId="{F5D917D8-71B1-491A-8FD8-A037E05A55A2}" destId="{E6CA2586-391A-4EAF-84DA-FEF3E1075EF9}" srcOrd="1" destOrd="0" presId="urn:microsoft.com/office/officeart/2005/8/layout/hierarchy1"/>
    <dgm:cxn modelId="{C32F4E00-99A4-4FD6-8802-AC10E63CF4B4}" type="presParOf" srcId="{9339C347-A08B-4CC3-A035-9673CFBCC3AA}" destId="{4819DBDF-E63F-43AC-8ECB-0A55C0B5FE38}" srcOrd="1" destOrd="0" presId="urn:microsoft.com/office/officeart/2005/8/layout/hierarchy1"/>
    <dgm:cxn modelId="{412F14BE-4958-46F6-B686-AD2B6E089067}" type="presParOf" srcId="{7F9CC539-6CAB-45CC-A46E-AECF324A928F}" destId="{2A6B0794-9425-43A3-81A8-7E4A47303FAE}" srcOrd="2" destOrd="0" presId="urn:microsoft.com/office/officeart/2005/8/layout/hierarchy1"/>
    <dgm:cxn modelId="{16F03A8F-3AFD-49AC-900F-8E61A60520C0}" type="presParOf" srcId="{7F9CC539-6CAB-45CC-A46E-AECF324A928F}" destId="{87F99F1E-F247-47AA-AF31-B16604908515}" srcOrd="3" destOrd="0" presId="urn:microsoft.com/office/officeart/2005/8/layout/hierarchy1"/>
    <dgm:cxn modelId="{6E658EB4-3AD4-403A-B2E5-84DAEE4A28AD}" type="presParOf" srcId="{87F99F1E-F247-47AA-AF31-B16604908515}" destId="{3356A3C5-29D3-468C-803A-FBC31B2D788F}" srcOrd="0" destOrd="0" presId="urn:microsoft.com/office/officeart/2005/8/layout/hierarchy1"/>
    <dgm:cxn modelId="{E13EC37B-5340-4995-914E-0541674B2FA4}" type="presParOf" srcId="{3356A3C5-29D3-468C-803A-FBC31B2D788F}" destId="{7387123B-E94F-4037-88C0-B74D17D58340}" srcOrd="0" destOrd="0" presId="urn:microsoft.com/office/officeart/2005/8/layout/hierarchy1"/>
    <dgm:cxn modelId="{35291B23-45B9-497E-BAD7-3D14643A9613}" type="presParOf" srcId="{3356A3C5-29D3-468C-803A-FBC31B2D788F}" destId="{7F9075E4-9317-433D-B724-C119F48ABE12}" srcOrd="1" destOrd="0" presId="urn:microsoft.com/office/officeart/2005/8/layout/hierarchy1"/>
    <dgm:cxn modelId="{A5FFD453-682F-476F-BC5A-8D4F518AD4A7}" type="presParOf" srcId="{87F99F1E-F247-47AA-AF31-B16604908515}" destId="{C954FA98-FCE2-4588-8B1F-4F6D0944CA59}" srcOrd="1" destOrd="0" presId="urn:microsoft.com/office/officeart/2005/8/layout/hierarchy1"/>
    <dgm:cxn modelId="{79EBFD9B-A0A1-4391-9434-5CCF5CC06E69}" type="presParOf" srcId="{C954FA98-FCE2-4588-8B1F-4F6D0944CA59}" destId="{1445D539-396A-4F6E-A63D-F1BDB43AE3D2}" srcOrd="0" destOrd="0" presId="urn:microsoft.com/office/officeart/2005/8/layout/hierarchy1"/>
    <dgm:cxn modelId="{0C346616-8EF2-4392-8BC6-0F9306AF28DD}" type="presParOf" srcId="{C954FA98-FCE2-4588-8B1F-4F6D0944CA59}" destId="{3C17353C-00DE-4E60-8F25-EF72FE0D1334}" srcOrd="1" destOrd="0" presId="urn:microsoft.com/office/officeart/2005/8/layout/hierarchy1"/>
    <dgm:cxn modelId="{266D4560-84E8-4634-B44B-ADB821B14379}" type="presParOf" srcId="{3C17353C-00DE-4E60-8F25-EF72FE0D1334}" destId="{B4071B49-071F-4C83-ACEB-5299441CB832}" srcOrd="0" destOrd="0" presId="urn:microsoft.com/office/officeart/2005/8/layout/hierarchy1"/>
    <dgm:cxn modelId="{3D186890-9FE7-44A8-9B85-892AF937D592}" type="presParOf" srcId="{B4071B49-071F-4C83-ACEB-5299441CB832}" destId="{6FB0769D-2D9D-4307-A0B9-C6516C41A068}" srcOrd="0" destOrd="0" presId="urn:microsoft.com/office/officeart/2005/8/layout/hierarchy1"/>
    <dgm:cxn modelId="{49070D50-963C-4677-ABB7-78591198C990}" type="presParOf" srcId="{B4071B49-071F-4C83-ACEB-5299441CB832}" destId="{91D21C95-0BBA-4CA8-A994-B91C5A5CA8B0}" srcOrd="1" destOrd="0" presId="urn:microsoft.com/office/officeart/2005/8/layout/hierarchy1"/>
    <dgm:cxn modelId="{C8482452-60A6-4781-85B9-41452BE68D47}" type="presParOf" srcId="{3C17353C-00DE-4E60-8F25-EF72FE0D1334}" destId="{30644F50-87E5-43AC-8B67-6DD26E27541A}" srcOrd="1" destOrd="0" presId="urn:microsoft.com/office/officeart/2005/8/layout/hierarchy1"/>
    <dgm:cxn modelId="{4EA02B5E-3FBE-4B74-B297-A79CB8E81FDC}" type="presParOf" srcId="{6BF013CF-937F-42DA-BE88-498B1033D8C2}" destId="{DDB1E3EE-07BF-495D-B811-3214F474AC0A}" srcOrd="2" destOrd="0" presId="urn:microsoft.com/office/officeart/2005/8/layout/hierarchy1"/>
    <dgm:cxn modelId="{B46CA469-14C3-415D-A93D-74E623FD372C}" type="presParOf" srcId="{6BF013CF-937F-42DA-BE88-498B1033D8C2}" destId="{638E06BC-8F4B-46CC-9C61-ADBE21940050}" srcOrd="3" destOrd="0" presId="urn:microsoft.com/office/officeart/2005/8/layout/hierarchy1"/>
    <dgm:cxn modelId="{18D918EF-EB18-45DC-A162-18585037C58E}" type="presParOf" srcId="{638E06BC-8F4B-46CC-9C61-ADBE21940050}" destId="{0D22C0D2-4BA0-4877-9380-94BE42BF2A11}" srcOrd="0" destOrd="0" presId="urn:microsoft.com/office/officeart/2005/8/layout/hierarchy1"/>
    <dgm:cxn modelId="{F5FC03A9-90D2-4E3D-AEEB-606BC28E9E4C}" type="presParOf" srcId="{0D22C0D2-4BA0-4877-9380-94BE42BF2A11}" destId="{737DFEDB-0A23-4C6C-A537-B9187E90FD6B}" srcOrd="0" destOrd="0" presId="urn:microsoft.com/office/officeart/2005/8/layout/hierarchy1"/>
    <dgm:cxn modelId="{55F8C2EA-04DE-4F84-A714-C3FF130F7E28}" type="presParOf" srcId="{0D22C0D2-4BA0-4877-9380-94BE42BF2A11}" destId="{5E0FE3A1-A29F-4AC3-9DB5-4615309C518F}" srcOrd="1" destOrd="0" presId="urn:microsoft.com/office/officeart/2005/8/layout/hierarchy1"/>
    <dgm:cxn modelId="{B9530327-F7E0-4120-99B8-607A9BC1B0D6}" type="presParOf" srcId="{638E06BC-8F4B-46CC-9C61-ADBE21940050}" destId="{09A5EC4C-A9CF-4CB6-8629-2927A1379D5F}" srcOrd="1" destOrd="0" presId="urn:microsoft.com/office/officeart/2005/8/layout/hierarchy1"/>
    <dgm:cxn modelId="{B704EFD0-8EB7-4FDC-8AD8-FB1ECEB5A70D}" type="presParOf" srcId="{09A5EC4C-A9CF-4CB6-8629-2927A1379D5F}" destId="{2C359A51-508A-40AF-9B65-4B9177C5A653}" srcOrd="0" destOrd="0" presId="urn:microsoft.com/office/officeart/2005/8/layout/hierarchy1"/>
    <dgm:cxn modelId="{88D02428-D648-43D8-982A-68DB05EA4CD0}" type="presParOf" srcId="{09A5EC4C-A9CF-4CB6-8629-2927A1379D5F}" destId="{96978814-91E8-4C5A-8A16-E74040791CB6}" srcOrd="1" destOrd="0" presId="urn:microsoft.com/office/officeart/2005/8/layout/hierarchy1"/>
    <dgm:cxn modelId="{9F996245-3018-4F0B-AE56-F465399A583D}" type="presParOf" srcId="{96978814-91E8-4C5A-8A16-E74040791CB6}" destId="{4FAA48C9-7F29-47E2-9CAE-3FEF3026C5B6}" srcOrd="0" destOrd="0" presId="urn:microsoft.com/office/officeart/2005/8/layout/hierarchy1"/>
    <dgm:cxn modelId="{11585E27-E740-4BC8-8DAD-7EEDB158469B}" type="presParOf" srcId="{4FAA48C9-7F29-47E2-9CAE-3FEF3026C5B6}" destId="{80293534-643D-4476-BF1B-95D3DC706D8D}" srcOrd="0" destOrd="0" presId="urn:microsoft.com/office/officeart/2005/8/layout/hierarchy1"/>
    <dgm:cxn modelId="{F6B037C7-F994-4E21-9114-4D43D4C32952}" type="presParOf" srcId="{4FAA48C9-7F29-47E2-9CAE-3FEF3026C5B6}" destId="{FBA95AFD-CB20-48BC-91C5-E2949E9DF08E}" srcOrd="1" destOrd="0" presId="urn:microsoft.com/office/officeart/2005/8/layout/hierarchy1"/>
    <dgm:cxn modelId="{387084F8-DC19-4171-9767-3AE56DB23721}" type="presParOf" srcId="{96978814-91E8-4C5A-8A16-E74040791CB6}" destId="{D8124694-4DEC-4CA4-B360-7FA6F29CF1AB}" srcOrd="1" destOrd="0" presId="urn:microsoft.com/office/officeart/2005/8/layout/hierarchy1"/>
    <dgm:cxn modelId="{B2DA812C-7B62-4CAD-A6C8-A9EB382056E9}" type="presParOf" srcId="{D8124694-4DEC-4CA4-B360-7FA6F29CF1AB}" destId="{2741DA47-BE77-4253-9238-9933B52A5783}" srcOrd="0" destOrd="0" presId="urn:microsoft.com/office/officeart/2005/8/layout/hierarchy1"/>
    <dgm:cxn modelId="{FE640539-C820-4B49-9A06-C0C8269CA39A}" type="presParOf" srcId="{D8124694-4DEC-4CA4-B360-7FA6F29CF1AB}" destId="{A78E72A5-1AE5-4ED2-9C64-083379CA98EA}" srcOrd="1" destOrd="0" presId="urn:microsoft.com/office/officeart/2005/8/layout/hierarchy1"/>
    <dgm:cxn modelId="{958BBF84-35D3-4BA4-AA9D-FDD6FE318BAF}" type="presParOf" srcId="{A78E72A5-1AE5-4ED2-9C64-083379CA98EA}" destId="{7F0B4BE9-EB9E-498B-9104-33A83D74BDCB}" srcOrd="0" destOrd="0" presId="urn:microsoft.com/office/officeart/2005/8/layout/hierarchy1"/>
    <dgm:cxn modelId="{A650F219-33FC-4858-A7F3-FE73EE00991F}" type="presParOf" srcId="{7F0B4BE9-EB9E-498B-9104-33A83D74BDCB}" destId="{514091BB-ABD5-4A2C-A577-163F729D9A84}" srcOrd="0" destOrd="0" presId="urn:microsoft.com/office/officeart/2005/8/layout/hierarchy1"/>
    <dgm:cxn modelId="{434AFDE6-BDA2-4CF8-A5F7-2EC1C1AF0628}" type="presParOf" srcId="{7F0B4BE9-EB9E-498B-9104-33A83D74BDCB}" destId="{EFDECC96-0E03-45AE-861E-1D309E5D3863}" srcOrd="1" destOrd="0" presId="urn:microsoft.com/office/officeart/2005/8/layout/hierarchy1"/>
    <dgm:cxn modelId="{4C5FA042-BD17-44FC-A90E-15F7B9328616}" type="presParOf" srcId="{A78E72A5-1AE5-4ED2-9C64-083379CA98EA}" destId="{C16692F7-EFA3-4803-8E79-83670D49D28F}" srcOrd="1" destOrd="0" presId="urn:microsoft.com/office/officeart/2005/8/layout/hierarchy1"/>
    <dgm:cxn modelId="{58CDD4B0-5E55-49C6-B2E0-B13FA0E639B6}" type="presParOf" srcId="{09A5EC4C-A9CF-4CB6-8629-2927A1379D5F}" destId="{90ECE9A0-E49E-4326-AE96-BB3BC337CBB5}" srcOrd="2" destOrd="0" presId="urn:microsoft.com/office/officeart/2005/8/layout/hierarchy1"/>
    <dgm:cxn modelId="{CE2FD287-6216-4B8B-99DF-5152103C2CD7}" type="presParOf" srcId="{09A5EC4C-A9CF-4CB6-8629-2927A1379D5F}" destId="{BD8CEA24-5312-450D-BB68-365665E4FFE4}" srcOrd="3" destOrd="0" presId="urn:microsoft.com/office/officeart/2005/8/layout/hierarchy1"/>
    <dgm:cxn modelId="{00F6F583-8B45-4029-B8B4-E7B8B75E4FA8}" type="presParOf" srcId="{BD8CEA24-5312-450D-BB68-365665E4FFE4}" destId="{B86AAEA5-D7D1-483D-A787-B4A76E1402A8}" srcOrd="0" destOrd="0" presId="urn:microsoft.com/office/officeart/2005/8/layout/hierarchy1"/>
    <dgm:cxn modelId="{2D3CE2BE-4022-4091-B6D3-754164531A12}" type="presParOf" srcId="{B86AAEA5-D7D1-483D-A787-B4A76E1402A8}" destId="{831AA366-C8C7-4634-9CF5-E5E02BA70860}" srcOrd="0" destOrd="0" presId="urn:microsoft.com/office/officeart/2005/8/layout/hierarchy1"/>
    <dgm:cxn modelId="{FDCD44C9-AD00-44CD-A4AB-45DAC6682016}" type="presParOf" srcId="{B86AAEA5-D7D1-483D-A787-B4A76E1402A8}" destId="{B2D73C78-9371-4F28-A5DD-78C732FCE876}" srcOrd="1" destOrd="0" presId="urn:microsoft.com/office/officeart/2005/8/layout/hierarchy1"/>
    <dgm:cxn modelId="{A226EB4F-EAA0-49B1-9C5B-BF13649CBEF1}" type="presParOf" srcId="{BD8CEA24-5312-450D-BB68-365665E4FFE4}" destId="{45DCD3BE-6340-42BB-8CD5-1E1ACB8AEB43}" srcOrd="1" destOrd="0" presId="urn:microsoft.com/office/officeart/2005/8/layout/hierarchy1"/>
    <dgm:cxn modelId="{33B12A8F-5962-4A4F-920D-390EE2F51ADF}" type="presParOf" srcId="{45DCD3BE-6340-42BB-8CD5-1E1ACB8AEB43}" destId="{A3C99913-51BF-4EC5-9104-E7054DA0C5BC}" srcOrd="0" destOrd="0" presId="urn:microsoft.com/office/officeart/2005/8/layout/hierarchy1"/>
    <dgm:cxn modelId="{0A31EE06-EC1C-4513-95B5-8020B9B34608}" type="presParOf" srcId="{45DCD3BE-6340-42BB-8CD5-1E1ACB8AEB43}" destId="{2DB716DA-ABD8-4670-8009-DF9B2700443D}" srcOrd="1" destOrd="0" presId="urn:microsoft.com/office/officeart/2005/8/layout/hierarchy1"/>
    <dgm:cxn modelId="{7F837736-7336-4F57-A80D-10019CFE5611}" type="presParOf" srcId="{2DB716DA-ABD8-4670-8009-DF9B2700443D}" destId="{63FB9697-C072-43BE-9388-D0FC64030955}" srcOrd="0" destOrd="0" presId="urn:microsoft.com/office/officeart/2005/8/layout/hierarchy1"/>
    <dgm:cxn modelId="{042D880C-C6AA-4539-9C8E-9288031253DF}" type="presParOf" srcId="{63FB9697-C072-43BE-9388-D0FC64030955}" destId="{569BBC28-5A4B-4E5A-BBF7-E93CA3BD6120}" srcOrd="0" destOrd="0" presId="urn:microsoft.com/office/officeart/2005/8/layout/hierarchy1"/>
    <dgm:cxn modelId="{1B40D9C1-044D-4DD0-8EB4-3BA54982EFAD}" type="presParOf" srcId="{63FB9697-C072-43BE-9388-D0FC64030955}" destId="{7416E055-1041-4EBE-A036-B1AB1A9169E5}" srcOrd="1" destOrd="0" presId="urn:microsoft.com/office/officeart/2005/8/layout/hierarchy1"/>
    <dgm:cxn modelId="{7A777BD0-2258-4C00-A491-79FDBE6F4C19}" type="presParOf" srcId="{2DB716DA-ABD8-4670-8009-DF9B2700443D}" destId="{DF7FFA0E-21BA-4BD8-928F-3292A828B7A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C7FD30-EC16-4FA6-9E92-64BB434B787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FB40819-F66C-410E-93E5-86D5CD08BB00}">
      <dgm:prSet phldrT="[Text]" custT="1"/>
      <dgm:spPr/>
      <dgm:t>
        <a:bodyPr/>
        <a:lstStyle/>
        <a:p>
          <a:r>
            <a:rPr lang="fr-FR" sz="2400" b="1" i="1" dirty="0" err="1" smtClean="0"/>
            <a:t>DynamiqueduJeu</a:t>
          </a:r>
          <a:r>
            <a:rPr lang="fr-FR" sz="2400" b="1" i="1" dirty="0" smtClean="0"/>
            <a:t>()</a:t>
          </a:r>
          <a:endParaRPr lang="fr-FR" sz="2400" b="1" i="1" dirty="0"/>
        </a:p>
      </dgm:t>
    </dgm:pt>
    <dgm:pt modelId="{5BDAB443-36A4-46C9-ACB6-F12CF322CC7B}" type="parTrans" cxnId="{ED6152E1-1ABC-4FEF-8369-54B0C0C6FE78}">
      <dgm:prSet/>
      <dgm:spPr/>
      <dgm:t>
        <a:bodyPr/>
        <a:lstStyle/>
        <a:p>
          <a:endParaRPr lang="fr-FR"/>
        </a:p>
      </dgm:t>
    </dgm:pt>
    <dgm:pt modelId="{EB4DCC69-9450-4A81-94FF-C63CE95905A9}" type="sibTrans" cxnId="{ED6152E1-1ABC-4FEF-8369-54B0C0C6FE78}">
      <dgm:prSet/>
      <dgm:spPr/>
      <dgm:t>
        <a:bodyPr/>
        <a:lstStyle/>
        <a:p>
          <a:endParaRPr lang="fr-FR"/>
        </a:p>
      </dgm:t>
    </dgm:pt>
    <dgm:pt modelId="{C67E1CCF-56FC-460E-BD86-05D1CBEC6AF9}">
      <dgm:prSet phldrT="[Text]" custT="1"/>
      <dgm:spPr/>
      <dgm:t>
        <a:bodyPr/>
        <a:lstStyle/>
        <a:p>
          <a:r>
            <a:rPr lang="fr-FR" sz="1800" dirty="0" smtClean="0"/>
            <a:t>Logique d’interactions</a:t>
          </a:r>
        </a:p>
      </dgm:t>
    </dgm:pt>
    <dgm:pt modelId="{99BD3564-4C4E-4FD9-83A7-23EEE94F7B5C}" type="parTrans" cxnId="{A9B6D205-21E4-4930-85F5-7AE13FCD1AC6}">
      <dgm:prSet/>
      <dgm:spPr/>
      <dgm:t>
        <a:bodyPr/>
        <a:lstStyle/>
        <a:p>
          <a:endParaRPr lang="fr-FR"/>
        </a:p>
      </dgm:t>
    </dgm:pt>
    <dgm:pt modelId="{C47FCEA2-B971-4523-A9CC-F62CFB7897F2}" type="sibTrans" cxnId="{A9B6D205-21E4-4930-85F5-7AE13FCD1AC6}">
      <dgm:prSet/>
      <dgm:spPr/>
      <dgm:t>
        <a:bodyPr/>
        <a:lstStyle/>
        <a:p>
          <a:endParaRPr lang="fr-FR"/>
        </a:p>
      </dgm:t>
    </dgm:pt>
    <dgm:pt modelId="{B8285860-C52F-4868-AB15-2E2F6CA9D3BE}">
      <dgm:prSet phldrT="[Text]" custT="1"/>
      <dgm:spPr/>
      <dgm:t>
        <a:bodyPr/>
        <a:lstStyle/>
        <a:p>
          <a:r>
            <a:rPr lang="fr-FR" sz="1600" dirty="0" smtClean="0"/>
            <a:t>Interaction joueur - obstacles</a:t>
          </a:r>
          <a:endParaRPr lang="fr-FR" sz="1600" dirty="0"/>
        </a:p>
      </dgm:t>
    </dgm:pt>
    <dgm:pt modelId="{19F91C00-EDB5-444F-8AB4-D217E16A8104}" type="parTrans" cxnId="{4EE23778-A4EB-46FE-858F-6C19FD87D8A9}">
      <dgm:prSet/>
      <dgm:spPr/>
      <dgm:t>
        <a:bodyPr/>
        <a:lstStyle/>
        <a:p>
          <a:endParaRPr lang="fr-FR"/>
        </a:p>
      </dgm:t>
    </dgm:pt>
    <dgm:pt modelId="{8041EB32-BDC3-468E-B04C-8EB6A44717F6}" type="sibTrans" cxnId="{4EE23778-A4EB-46FE-858F-6C19FD87D8A9}">
      <dgm:prSet/>
      <dgm:spPr/>
      <dgm:t>
        <a:bodyPr/>
        <a:lstStyle/>
        <a:p>
          <a:endParaRPr lang="fr-FR"/>
        </a:p>
      </dgm:t>
    </dgm:pt>
    <dgm:pt modelId="{424BC5FA-0546-4C92-8296-1CF8C11EFD41}">
      <dgm:prSet phldrT="[Text]" custT="1"/>
      <dgm:spPr/>
      <dgm:t>
        <a:bodyPr/>
        <a:lstStyle/>
        <a:p>
          <a:r>
            <a:rPr lang="fr-FR" sz="1600" dirty="0" smtClean="0"/>
            <a:t>Interaction joueur - bonus</a:t>
          </a:r>
          <a:endParaRPr lang="fr-FR" sz="1600" dirty="0"/>
        </a:p>
      </dgm:t>
    </dgm:pt>
    <dgm:pt modelId="{4A3DE52E-77AF-40CD-A3D9-327C40E3A01F}" type="parTrans" cxnId="{30984D74-8B88-4B02-9098-E4FAD1FA8FC1}">
      <dgm:prSet/>
      <dgm:spPr/>
      <dgm:t>
        <a:bodyPr/>
        <a:lstStyle/>
        <a:p>
          <a:endParaRPr lang="fr-FR"/>
        </a:p>
      </dgm:t>
    </dgm:pt>
    <dgm:pt modelId="{082F8C33-1CD7-4FDB-8E11-D2BB9A95E787}" type="sibTrans" cxnId="{30984D74-8B88-4B02-9098-E4FAD1FA8FC1}">
      <dgm:prSet/>
      <dgm:spPr/>
      <dgm:t>
        <a:bodyPr/>
        <a:lstStyle/>
        <a:p>
          <a:endParaRPr lang="fr-FR"/>
        </a:p>
      </dgm:t>
    </dgm:pt>
    <dgm:pt modelId="{986401B4-FF93-4539-A27B-2056E8E95DE3}">
      <dgm:prSet phldrT="[Text]" custT="1"/>
      <dgm:spPr/>
      <dgm:t>
        <a:bodyPr/>
        <a:lstStyle/>
        <a:p>
          <a:r>
            <a:rPr lang="fr-FR" sz="1800" dirty="0" smtClean="0"/>
            <a:t>Logique des boucles</a:t>
          </a:r>
          <a:endParaRPr lang="fr-FR" sz="1800" dirty="0"/>
        </a:p>
      </dgm:t>
    </dgm:pt>
    <dgm:pt modelId="{4A4A3F43-7D5C-441A-8465-C0C8D2B1EC81}" type="parTrans" cxnId="{FA100090-9817-4C20-B0C2-5CAB2D514EF2}">
      <dgm:prSet/>
      <dgm:spPr/>
      <dgm:t>
        <a:bodyPr/>
        <a:lstStyle/>
        <a:p>
          <a:endParaRPr lang="fr-FR"/>
        </a:p>
      </dgm:t>
    </dgm:pt>
    <dgm:pt modelId="{FAA30388-9929-4E9E-B0BC-780CD0628379}" type="sibTrans" cxnId="{FA100090-9817-4C20-B0C2-5CAB2D514EF2}">
      <dgm:prSet/>
      <dgm:spPr/>
      <dgm:t>
        <a:bodyPr/>
        <a:lstStyle/>
        <a:p>
          <a:endParaRPr lang="fr-FR"/>
        </a:p>
      </dgm:t>
    </dgm:pt>
    <dgm:pt modelId="{E290F4AD-8F25-4183-8FB6-2BDD6F866D80}">
      <dgm:prSet phldrT="[Text]" custT="1"/>
      <dgm:spPr/>
      <dgm:t>
        <a:bodyPr/>
        <a:lstStyle/>
        <a:p>
          <a:r>
            <a:rPr lang="fr-FR" sz="1600" dirty="0" smtClean="0"/>
            <a:t>Déplacement des entités</a:t>
          </a:r>
          <a:endParaRPr lang="fr-FR" sz="1600" dirty="0"/>
        </a:p>
      </dgm:t>
    </dgm:pt>
    <dgm:pt modelId="{69277F11-7E57-4354-B1DC-B6EF3AB5F6B7}" type="parTrans" cxnId="{F053505C-C0B8-4F74-A1A1-D5569B496DC8}">
      <dgm:prSet/>
      <dgm:spPr/>
      <dgm:t>
        <a:bodyPr/>
        <a:lstStyle/>
        <a:p>
          <a:endParaRPr lang="fr-FR"/>
        </a:p>
      </dgm:t>
    </dgm:pt>
    <dgm:pt modelId="{89387C9B-F90D-4D21-9A83-395A025AF873}" type="sibTrans" cxnId="{F053505C-C0B8-4F74-A1A1-D5569B496DC8}">
      <dgm:prSet/>
      <dgm:spPr/>
      <dgm:t>
        <a:bodyPr/>
        <a:lstStyle/>
        <a:p>
          <a:endParaRPr lang="fr-FR"/>
        </a:p>
      </dgm:t>
    </dgm:pt>
    <dgm:pt modelId="{80101007-AF92-48D2-9396-70C45DC64939}">
      <dgm:prSet custT="1"/>
      <dgm:spPr/>
      <dgm:t>
        <a:bodyPr/>
        <a:lstStyle/>
        <a:p>
          <a:r>
            <a:rPr lang="fr-FR" sz="1400" dirty="0" smtClean="0"/>
            <a:t>For entité in entités( </a:t>
          </a:r>
          <a:r>
            <a:rPr lang="fr-FR" sz="1400" dirty="0" err="1" smtClean="0"/>
            <a:t>len</a:t>
          </a:r>
          <a:r>
            <a:rPr lang="fr-FR" sz="1400" dirty="0" smtClean="0"/>
            <a:t>(entités)):</a:t>
          </a:r>
        </a:p>
        <a:p>
          <a:r>
            <a:rPr lang="fr-FR" sz="1400" dirty="0" smtClean="0"/>
            <a:t>entités[entité] = entité[position + speed ]</a:t>
          </a:r>
          <a:endParaRPr lang="fr-FR" sz="1400" dirty="0"/>
        </a:p>
      </dgm:t>
    </dgm:pt>
    <dgm:pt modelId="{5F1A5946-C636-4916-B33B-CABC84DB8C81}" type="parTrans" cxnId="{6639F1E1-31D6-4258-9F8A-FE2E983533CC}">
      <dgm:prSet/>
      <dgm:spPr/>
      <dgm:t>
        <a:bodyPr/>
        <a:lstStyle/>
        <a:p>
          <a:endParaRPr lang="fr-FR"/>
        </a:p>
      </dgm:t>
    </dgm:pt>
    <dgm:pt modelId="{CD74E335-DF07-4EA7-ACC0-D569E7FFCA16}" type="sibTrans" cxnId="{6639F1E1-31D6-4258-9F8A-FE2E983533CC}">
      <dgm:prSet/>
      <dgm:spPr/>
      <dgm:t>
        <a:bodyPr/>
        <a:lstStyle/>
        <a:p>
          <a:endParaRPr lang="fr-FR"/>
        </a:p>
      </dgm:t>
    </dgm:pt>
    <dgm:pt modelId="{8E710C90-465D-495F-AAA6-D3CC7758BE43}">
      <dgm:prSet custT="1"/>
      <dgm:spPr/>
      <dgm:t>
        <a:bodyPr/>
        <a:lstStyle/>
        <a:p>
          <a:r>
            <a:rPr lang="fr-FR" sz="1800" dirty="0" smtClean="0"/>
            <a:t>Evolution du jeu</a:t>
          </a:r>
          <a:endParaRPr lang="fr-FR" sz="1800" dirty="0"/>
        </a:p>
      </dgm:t>
    </dgm:pt>
    <dgm:pt modelId="{B0914038-B630-4645-9C8B-3988C13A434B}" type="parTrans" cxnId="{F97FE614-2366-4B9D-A24C-DA2599CF71F2}">
      <dgm:prSet/>
      <dgm:spPr/>
      <dgm:t>
        <a:bodyPr/>
        <a:lstStyle/>
        <a:p>
          <a:endParaRPr lang="fr-FR"/>
        </a:p>
      </dgm:t>
    </dgm:pt>
    <dgm:pt modelId="{EFD82989-4A67-4F1E-B6D9-AEA7F2EDDC50}" type="sibTrans" cxnId="{F97FE614-2366-4B9D-A24C-DA2599CF71F2}">
      <dgm:prSet/>
      <dgm:spPr/>
      <dgm:t>
        <a:bodyPr/>
        <a:lstStyle/>
        <a:p>
          <a:endParaRPr lang="fr-FR"/>
        </a:p>
      </dgm:t>
    </dgm:pt>
    <dgm:pt modelId="{8423FA66-B43C-4202-9D50-809CB8E7B7A5}">
      <dgm:prSet custT="1"/>
      <dgm:spPr/>
      <dgm:t>
        <a:bodyPr/>
        <a:lstStyle/>
        <a:p>
          <a:r>
            <a:rPr lang="fr-FR" sz="1600" dirty="0" smtClean="0"/>
            <a:t>Augmentation de difficulté</a:t>
          </a:r>
          <a:endParaRPr lang="fr-FR" sz="1600" dirty="0"/>
        </a:p>
      </dgm:t>
    </dgm:pt>
    <dgm:pt modelId="{421F697D-C35D-4DB2-A28F-24D2DA12EA34}" type="parTrans" cxnId="{32962976-6CCE-4226-BEF3-F3772ACA11C9}">
      <dgm:prSet/>
      <dgm:spPr/>
      <dgm:t>
        <a:bodyPr/>
        <a:lstStyle/>
        <a:p>
          <a:endParaRPr lang="fr-FR"/>
        </a:p>
      </dgm:t>
    </dgm:pt>
    <dgm:pt modelId="{D59B28DB-C0E5-45DC-A36A-FCB9FA28F508}" type="sibTrans" cxnId="{32962976-6CCE-4226-BEF3-F3772ACA11C9}">
      <dgm:prSet/>
      <dgm:spPr/>
      <dgm:t>
        <a:bodyPr/>
        <a:lstStyle/>
        <a:p>
          <a:endParaRPr lang="fr-FR"/>
        </a:p>
      </dgm:t>
    </dgm:pt>
    <dgm:pt modelId="{C146CE32-4E37-4CCF-80F3-70F679F148ED}">
      <dgm:prSet/>
      <dgm:spPr/>
      <dgm:t>
        <a:bodyPr/>
        <a:lstStyle/>
        <a:p>
          <a:r>
            <a:rPr lang="fr-FR" dirty="0" smtClean="0"/>
            <a:t>Vérification d’intersection</a:t>
          </a:r>
        </a:p>
        <a:p>
          <a:r>
            <a:rPr lang="fr-FR" dirty="0" smtClean="0">
              <a:latin typeface="Times New Roman"/>
              <a:cs typeface="Times New Roman"/>
            </a:rPr>
            <a:t>Si oui → tu perd</a:t>
          </a:r>
          <a:endParaRPr lang="fr-FR" dirty="0"/>
        </a:p>
      </dgm:t>
    </dgm:pt>
    <dgm:pt modelId="{8CC2C1B3-5D94-4C07-8DC7-9A753557F41F}" type="parTrans" cxnId="{C103F43B-D3BE-4A4D-A32C-F6B0767EAB64}">
      <dgm:prSet/>
      <dgm:spPr/>
      <dgm:t>
        <a:bodyPr/>
        <a:lstStyle/>
        <a:p>
          <a:endParaRPr lang="fr-FR"/>
        </a:p>
      </dgm:t>
    </dgm:pt>
    <dgm:pt modelId="{8559D1A7-8E47-4C65-B415-6506F4FA9363}" type="sibTrans" cxnId="{C103F43B-D3BE-4A4D-A32C-F6B0767EAB64}">
      <dgm:prSet/>
      <dgm:spPr/>
      <dgm:t>
        <a:bodyPr/>
        <a:lstStyle/>
        <a:p>
          <a:endParaRPr lang="fr-FR"/>
        </a:p>
      </dgm:t>
    </dgm:pt>
    <dgm:pt modelId="{1107C154-8EFF-48AC-B7FA-A830843A0C4C}">
      <dgm:prSet/>
      <dgm:spPr/>
      <dgm:t>
        <a:bodyPr/>
        <a:lstStyle/>
        <a:p>
          <a:r>
            <a:rPr lang="fr-FR" dirty="0" smtClean="0"/>
            <a:t>Vérification d’intersection</a:t>
          </a:r>
        </a:p>
        <a:p>
          <a:r>
            <a:rPr lang="fr-FR" dirty="0" smtClean="0">
              <a:latin typeface="Times New Roman"/>
              <a:cs typeface="Times New Roman"/>
            </a:rPr>
            <a:t>Si oui → bonus</a:t>
          </a:r>
          <a:endParaRPr lang="fr-FR" dirty="0"/>
        </a:p>
      </dgm:t>
    </dgm:pt>
    <dgm:pt modelId="{7A0B2B71-6495-4DAD-99B4-6CC2364A8765}" type="parTrans" cxnId="{D467D2CB-ABDC-45AD-B58F-5E71381A8E6C}">
      <dgm:prSet/>
      <dgm:spPr/>
      <dgm:t>
        <a:bodyPr/>
        <a:lstStyle/>
        <a:p>
          <a:endParaRPr lang="fr-FR"/>
        </a:p>
      </dgm:t>
    </dgm:pt>
    <dgm:pt modelId="{E1690723-A1A9-46F8-A2EC-A916FDEDB466}" type="sibTrans" cxnId="{D467D2CB-ABDC-45AD-B58F-5E71381A8E6C}">
      <dgm:prSet/>
      <dgm:spPr/>
      <dgm:t>
        <a:bodyPr/>
        <a:lstStyle/>
        <a:p>
          <a:endParaRPr lang="fr-FR"/>
        </a:p>
      </dgm:t>
    </dgm:pt>
    <dgm:pt modelId="{DBC73160-B0C4-4B52-8487-E1363576B748}" type="pres">
      <dgm:prSet presAssocID="{1BC7FD30-EC16-4FA6-9E92-64BB434B787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3130483E-FA7B-4839-8673-03C414588935}" type="pres">
      <dgm:prSet presAssocID="{5FB40819-F66C-410E-93E5-86D5CD08BB00}" presName="hierRoot1" presStyleCnt="0"/>
      <dgm:spPr/>
    </dgm:pt>
    <dgm:pt modelId="{917B4E2F-788A-458A-86A0-CD21D0F5E6AF}" type="pres">
      <dgm:prSet presAssocID="{5FB40819-F66C-410E-93E5-86D5CD08BB00}" presName="composite" presStyleCnt="0"/>
      <dgm:spPr/>
    </dgm:pt>
    <dgm:pt modelId="{BC8774BF-27ED-4E1B-910F-036DCF10B656}" type="pres">
      <dgm:prSet presAssocID="{5FB40819-F66C-410E-93E5-86D5CD08BB00}" presName="background" presStyleLbl="node0" presStyleIdx="0" presStyleCnt="1"/>
      <dgm:spPr/>
    </dgm:pt>
    <dgm:pt modelId="{EA705D1D-884E-441E-B58D-5469C54FA15F}" type="pres">
      <dgm:prSet presAssocID="{5FB40819-F66C-410E-93E5-86D5CD08BB00}" presName="text" presStyleLbl="fgAcc0" presStyleIdx="0" presStyleCnt="1" custScaleX="24513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BF013CF-937F-42DA-BE88-498B1033D8C2}" type="pres">
      <dgm:prSet presAssocID="{5FB40819-F66C-410E-93E5-86D5CD08BB00}" presName="hierChild2" presStyleCnt="0"/>
      <dgm:spPr/>
    </dgm:pt>
    <dgm:pt modelId="{4EB37FBB-6F3B-498C-A584-7D0EA4A976CC}" type="pres">
      <dgm:prSet presAssocID="{99BD3564-4C4E-4FD9-83A7-23EEE94F7B5C}" presName="Name10" presStyleLbl="parChTrans1D2" presStyleIdx="0" presStyleCnt="3"/>
      <dgm:spPr/>
      <dgm:t>
        <a:bodyPr/>
        <a:lstStyle/>
        <a:p>
          <a:endParaRPr lang="fr-FR"/>
        </a:p>
      </dgm:t>
    </dgm:pt>
    <dgm:pt modelId="{E80F4128-8375-4275-9DA8-81FEEDA02DD2}" type="pres">
      <dgm:prSet presAssocID="{C67E1CCF-56FC-460E-BD86-05D1CBEC6AF9}" presName="hierRoot2" presStyleCnt="0"/>
      <dgm:spPr/>
    </dgm:pt>
    <dgm:pt modelId="{80418A0C-C14A-44B8-835F-A1EC85363ED6}" type="pres">
      <dgm:prSet presAssocID="{C67E1CCF-56FC-460E-BD86-05D1CBEC6AF9}" presName="composite2" presStyleCnt="0"/>
      <dgm:spPr/>
    </dgm:pt>
    <dgm:pt modelId="{69C7C03A-ADDE-4001-A5A8-D17B4A12E239}" type="pres">
      <dgm:prSet presAssocID="{C67E1CCF-56FC-460E-BD86-05D1CBEC6AF9}" presName="background2" presStyleLbl="node2" presStyleIdx="0" presStyleCnt="3"/>
      <dgm:spPr/>
    </dgm:pt>
    <dgm:pt modelId="{A4EA1EFF-8209-4357-B025-EFEF089F7BEC}" type="pres">
      <dgm:prSet presAssocID="{C67E1CCF-56FC-460E-BD86-05D1CBEC6AF9}" presName="text2" presStyleLbl="fgAcc2" presStyleIdx="0" presStyleCnt="3" custScaleX="13382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F9CC539-6CAB-45CC-A46E-AECF324A928F}" type="pres">
      <dgm:prSet presAssocID="{C67E1CCF-56FC-460E-BD86-05D1CBEC6AF9}" presName="hierChild3" presStyleCnt="0"/>
      <dgm:spPr/>
    </dgm:pt>
    <dgm:pt modelId="{7E35363A-7B67-429E-91A4-2BF1FB88F4F9}" type="pres">
      <dgm:prSet presAssocID="{19F91C00-EDB5-444F-8AB4-D217E16A8104}" presName="Name17" presStyleLbl="parChTrans1D3" presStyleIdx="0" presStyleCnt="4"/>
      <dgm:spPr/>
      <dgm:t>
        <a:bodyPr/>
        <a:lstStyle/>
        <a:p>
          <a:endParaRPr lang="fr-FR"/>
        </a:p>
      </dgm:t>
    </dgm:pt>
    <dgm:pt modelId="{ABADBB08-FC01-4CF0-AC87-05F08ABFCBAD}" type="pres">
      <dgm:prSet presAssocID="{B8285860-C52F-4868-AB15-2E2F6CA9D3BE}" presName="hierRoot3" presStyleCnt="0"/>
      <dgm:spPr/>
    </dgm:pt>
    <dgm:pt modelId="{DDB584DE-3FFE-4DA5-ACC4-E09AF3560A91}" type="pres">
      <dgm:prSet presAssocID="{B8285860-C52F-4868-AB15-2E2F6CA9D3BE}" presName="composite3" presStyleCnt="0"/>
      <dgm:spPr/>
    </dgm:pt>
    <dgm:pt modelId="{D5B6D9B9-24EF-47E9-9FEB-6CFAC50C3FD1}" type="pres">
      <dgm:prSet presAssocID="{B8285860-C52F-4868-AB15-2E2F6CA9D3BE}" presName="background3" presStyleLbl="node3" presStyleIdx="0" presStyleCnt="4"/>
      <dgm:spPr/>
    </dgm:pt>
    <dgm:pt modelId="{B1AEF97C-1FF4-4BE7-9456-14BF29067F4B}" type="pres">
      <dgm:prSet presAssocID="{B8285860-C52F-4868-AB15-2E2F6CA9D3BE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84E7A5-542C-4ABF-9217-5E658FFAD899}" type="pres">
      <dgm:prSet presAssocID="{B8285860-C52F-4868-AB15-2E2F6CA9D3BE}" presName="hierChild4" presStyleCnt="0"/>
      <dgm:spPr/>
    </dgm:pt>
    <dgm:pt modelId="{F6F1DCAA-220D-4E01-A423-4176F72E22C5}" type="pres">
      <dgm:prSet presAssocID="{8CC2C1B3-5D94-4C07-8DC7-9A753557F41F}" presName="Name23" presStyleLbl="parChTrans1D4" presStyleIdx="0" presStyleCnt="3"/>
      <dgm:spPr/>
      <dgm:t>
        <a:bodyPr/>
        <a:lstStyle/>
        <a:p>
          <a:endParaRPr lang="fr-FR"/>
        </a:p>
      </dgm:t>
    </dgm:pt>
    <dgm:pt modelId="{A5C92609-EF29-4DDB-84D7-2D320062E43E}" type="pres">
      <dgm:prSet presAssocID="{C146CE32-4E37-4CCF-80F3-70F679F148ED}" presName="hierRoot4" presStyleCnt="0"/>
      <dgm:spPr/>
    </dgm:pt>
    <dgm:pt modelId="{2FE2ED56-163A-49FA-AAF6-B50B83A58FF8}" type="pres">
      <dgm:prSet presAssocID="{C146CE32-4E37-4CCF-80F3-70F679F148ED}" presName="composite4" presStyleCnt="0"/>
      <dgm:spPr/>
    </dgm:pt>
    <dgm:pt modelId="{0CE85380-D569-42F4-915F-BD6F0F3E37B9}" type="pres">
      <dgm:prSet presAssocID="{C146CE32-4E37-4CCF-80F3-70F679F148ED}" presName="background4" presStyleLbl="node4" presStyleIdx="0" presStyleCnt="3"/>
      <dgm:spPr/>
    </dgm:pt>
    <dgm:pt modelId="{63064EFC-AEBA-4EF3-B338-1146E8793591}" type="pres">
      <dgm:prSet presAssocID="{C146CE32-4E37-4CCF-80F3-70F679F148ED}" presName="text4" presStyleLbl="fgAcc4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F08E4F2-2A61-422E-BF0B-4D5571AD90AC}" type="pres">
      <dgm:prSet presAssocID="{C146CE32-4E37-4CCF-80F3-70F679F148ED}" presName="hierChild5" presStyleCnt="0"/>
      <dgm:spPr/>
    </dgm:pt>
    <dgm:pt modelId="{2A6B0794-9425-43A3-81A8-7E4A47303FAE}" type="pres">
      <dgm:prSet presAssocID="{4A3DE52E-77AF-40CD-A3D9-327C40E3A01F}" presName="Name17" presStyleLbl="parChTrans1D3" presStyleIdx="1" presStyleCnt="4"/>
      <dgm:spPr/>
      <dgm:t>
        <a:bodyPr/>
        <a:lstStyle/>
        <a:p>
          <a:endParaRPr lang="fr-FR"/>
        </a:p>
      </dgm:t>
    </dgm:pt>
    <dgm:pt modelId="{87F99F1E-F247-47AA-AF31-B16604908515}" type="pres">
      <dgm:prSet presAssocID="{424BC5FA-0546-4C92-8296-1CF8C11EFD41}" presName="hierRoot3" presStyleCnt="0"/>
      <dgm:spPr/>
    </dgm:pt>
    <dgm:pt modelId="{3356A3C5-29D3-468C-803A-FBC31B2D788F}" type="pres">
      <dgm:prSet presAssocID="{424BC5FA-0546-4C92-8296-1CF8C11EFD41}" presName="composite3" presStyleCnt="0"/>
      <dgm:spPr/>
    </dgm:pt>
    <dgm:pt modelId="{7387123B-E94F-4037-88C0-B74D17D58340}" type="pres">
      <dgm:prSet presAssocID="{424BC5FA-0546-4C92-8296-1CF8C11EFD41}" presName="background3" presStyleLbl="node3" presStyleIdx="1" presStyleCnt="4"/>
      <dgm:spPr/>
    </dgm:pt>
    <dgm:pt modelId="{7F9075E4-9317-433D-B724-C119F48ABE12}" type="pres">
      <dgm:prSet presAssocID="{424BC5FA-0546-4C92-8296-1CF8C11EFD41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954FA98-FCE2-4588-8B1F-4F6D0944CA59}" type="pres">
      <dgm:prSet presAssocID="{424BC5FA-0546-4C92-8296-1CF8C11EFD41}" presName="hierChild4" presStyleCnt="0"/>
      <dgm:spPr/>
    </dgm:pt>
    <dgm:pt modelId="{0D6E7E2C-788B-431E-AFEA-60AAF32287A3}" type="pres">
      <dgm:prSet presAssocID="{7A0B2B71-6495-4DAD-99B4-6CC2364A8765}" presName="Name23" presStyleLbl="parChTrans1D4" presStyleIdx="1" presStyleCnt="3"/>
      <dgm:spPr/>
      <dgm:t>
        <a:bodyPr/>
        <a:lstStyle/>
        <a:p>
          <a:endParaRPr lang="fr-FR"/>
        </a:p>
      </dgm:t>
    </dgm:pt>
    <dgm:pt modelId="{D0627F12-BDC9-467D-9121-0D8B5D6AAC90}" type="pres">
      <dgm:prSet presAssocID="{1107C154-8EFF-48AC-B7FA-A830843A0C4C}" presName="hierRoot4" presStyleCnt="0"/>
      <dgm:spPr/>
    </dgm:pt>
    <dgm:pt modelId="{3C8A2324-134F-4D54-8F62-E105A7F38622}" type="pres">
      <dgm:prSet presAssocID="{1107C154-8EFF-48AC-B7FA-A830843A0C4C}" presName="composite4" presStyleCnt="0"/>
      <dgm:spPr/>
    </dgm:pt>
    <dgm:pt modelId="{A0675D22-6D95-428D-8E17-D9F0E5804AAE}" type="pres">
      <dgm:prSet presAssocID="{1107C154-8EFF-48AC-B7FA-A830843A0C4C}" presName="background4" presStyleLbl="node4" presStyleIdx="1" presStyleCnt="3"/>
      <dgm:spPr/>
    </dgm:pt>
    <dgm:pt modelId="{7369ED08-8757-48E3-A195-675807BD0225}" type="pres">
      <dgm:prSet presAssocID="{1107C154-8EFF-48AC-B7FA-A830843A0C4C}" presName="text4" presStyleLbl="fgAcc4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EA2CD99-4834-42E3-92C9-056DA68BC1F6}" type="pres">
      <dgm:prSet presAssocID="{1107C154-8EFF-48AC-B7FA-A830843A0C4C}" presName="hierChild5" presStyleCnt="0"/>
      <dgm:spPr/>
    </dgm:pt>
    <dgm:pt modelId="{DDB1E3EE-07BF-495D-B811-3214F474AC0A}" type="pres">
      <dgm:prSet presAssocID="{4A4A3F43-7D5C-441A-8465-C0C8D2B1EC81}" presName="Name10" presStyleLbl="parChTrans1D2" presStyleIdx="1" presStyleCnt="3"/>
      <dgm:spPr/>
      <dgm:t>
        <a:bodyPr/>
        <a:lstStyle/>
        <a:p>
          <a:endParaRPr lang="fr-FR"/>
        </a:p>
      </dgm:t>
    </dgm:pt>
    <dgm:pt modelId="{638E06BC-8F4B-46CC-9C61-ADBE21940050}" type="pres">
      <dgm:prSet presAssocID="{986401B4-FF93-4539-A27B-2056E8E95DE3}" presName="hierRoot2" presStyleCnt="0"/>
      <dgm:spPr/>
    </dgm:pt>
    <dgm:pt modelId="{0D22C0D2-4BA0-4877-9380-94BE42BF2A11}" type="pres">
      <dgm:prSet presAssocID="{986401B4-FF93-4539-A27B-2056E8E95DE3}" presName="composite2" presStyleCnt="0"/>
      <dgm:spPr/>
    </dgm:pt>
    <dgm:pt modelId="{737DFEDB-0A23-4C6C-A537-B9187E90FD6B}" type="pres">
      <dgm:prSet presAssocID="{986401B4-FF93-4539-A27B-2056E8E95DE3}" presName="background2" presStyleLbl="node2" presStyleIdx="1" presStyleCnt="3"/>
      <dgm:spPr/>
    </dgm:pt>
    <dgm:pt modelId="{5E0FE3A1-A29F-4AC3-9DB5-4615309C518F}" type="pres">
      <dgm:prSet presAssocID="{986401B4-FF93-4539-A27B-2056E8E95DE3}" presName="text2" presStyleLbl="fgAcc2" presStyleIdx="1" presStyleCnt="3" custScaleX="11957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9A5EC4C-A9CF-4CB6-8629-2927A1379D5F}" type="pres">
      <dgm:prSet presAssocID="{986401B4-FF93-4539-A27B-2056E8E95DE3}" presName="hierChild3" presStyleCnt="0"/>
      <dgm:spPr/>
    </dgm:pt>
    <dgm:pt modelId="{2C359A51-508A-40AF-9B65-4B9177C5A653}" type="pres">
      <dgm:prSet presAssocID="{69277F11-7E57-4354-B1DC-B6EF3AB5F6B7}" presName="Name17" presStyleLbl="parChTrans1D3" presStyleIdx="2" presStyleCnt="4"/>
      <dgm:spPr/>
      <dgm:t>
        <a:bodyPr/>
        <a:lstStyle/>
        <a:p>
          <a:endParaRPr lang="fr-FR"/>
        </a:p>
      </dgm:t>
    </dgm:pt>
    <dgm:pt modelId="{96978814-91E8-4C5A-8A16-E74040791CB6}" type="pres">
      <dgm:prSet presAssocID="{E290F4AD-8F25-4183-8FB6-2BDD6F866D80}" presName="hierRoot3" presStyleCnt="0"/>
      <dgm:spPr/>
    </dgm:pt>
    <dgm:pt modelId="{4FAA48C9-7F29-47E2-9CAE-3FEF3026C5B6}" type="pres">
      <dgm:prSet presAssocID="{E290F4AD-8F25-4183-8FB6-2BDD6F866D80}" presName="composite3" presStyleCnt="0"/>
      <dgm:spPr/>
    </dgm:pt>
    <dgm:pt modelId="{80293534-643D-4476-BF1B-95D3DC706D8D}" type="pres">
      <dgm:prSet presAssocID="{E290F4AD-8F25-4183-8FB6-2BDD6F866D80}" presName="background3" presStyleLbl="node3" presStyleIdx="2" presStyleCnt="4"/>
      <dgm:spPr/>
    </dgm:pt>
    <dgm:pt modelId="{FBA95AFD-CB20-48BC-91C5-E2949E9DF08E}" type="pres">
      <dgm:prSet presAssocID="{E290F4AD-8F25-4183-8FB6-2BDD6F866D80}" presName="text3" presStyleLbl="fgAcc3" presStyleIdx="2" presStyleCnt="4" custScaleX="17597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8124694-4DEC-4CA4-B360-7FA6F29CF1AB}" type="pres">
      <dgm:prSet presAssocID="{E290F4AD-8F25-4183-8FB6-2BDD6F866D80}" presName="hierChild4" presStyleCnt="0"/>
      <dgm:spPr/>
    </dgm:pt>
    <dgm:pt modelId="{43C4A399-C5C6-433F-896B-BB3110911978}" type="pres">
      <dgm:prSet presAssocID="{5F1A5946-C636-4916-B33B-CABC84DB8C81}" presName="Name23" presStyleLbl="parChTrans1D4" presStyleIdx="2" presStyleCnt="3"/>
      <dgm:spPr/>
      <dgm:t>
        <a:bodyPr/>
        <a:lstStyle/>
        <a:p>
          <a:endParaRPr lang="fr-FR"/>
        </a:p>
      </dgm:t>
    </dgm:pt>
    <dgm:pt modelId="{2847A934-988B-4C1E-93C1-2C3DC9914B51}" type="pres">
      <dgm:prSet presAssocID="{80101007-AF92-48D2-9396-70C45DC64939}" presName="hierRoot4" presStyleCnt="0"/>
      <dgm:spPr/>
    </dgm:pt>
    <dgm:pt modelId="{29DDB452-D937-4C33-8297-4103AF0994EA}" type="pres">
      <dgm:prSet presAssocID="{80101007-AF92-48D2-9396-70C45DC64939}" presName="composite4" presStyleCnt="0"/>
      <dgm:spPr/>
    </dgm:pt>
    <dgm:pt modelId="{FE52DD71-ED47-474B-972A-A003DE98A32E}" type="pres">
      <dgm:prSet presAssocID="{80101007-AF92-48D2-9396-70C45DC64939}" presName="background4" presStyleLbl="node4" presStyleIdx="2" presStyleCnt="3"/>
      <dgm:spPr/>
    </dgm:pt>
    <dgm:pt modelId="{10B56D6B-65DF-400F-8CBC-AF5817E49472}" type="pres">
      <dgm:prSet presAssocID="{80101007-AF92-48D2-9396-70C45DC64939}" presName="text4" presStyleLbl="fgAcc4" presStyleIdx="2" presStyleCnt="3" custScaleX="268778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B9F85FD-24CB-44F5-9585-F9E91F221DF2}" type="pres">
      <dgm:prSet presAssocID="{80101007-AF92-48D2-9396-70C45DC64939}" presName="hierChild5" presStyleCnt="0"/>
      <dgm:spPr/>
    </dgm:pt>
    <dgm:pt modelId="{F603F2B4-593B-4776-B842-0AE9411DA86E}" type="pres">
      <dgm:prSet presAssocID="{B0914038-B630-4645-9C8B-3988C13A434B}" presName="Name10" presStyleLbl="parChTrans1D2" presStyleIdx="2" presStyleCnt="3"/>
      <dgm:spPr/>
      <dgm:t>
        <a:bodyPr/>
        <a:lstStyle/>
        <a:p>
          <a:endParaRPr lang="fr-FR"/>
        </a:p>
      </dgm:t>
    </dgm:pt>
    <dgm:pt modelId="{B61E3601-FB94-4867-8531-43CFF34BF4B8}" type="pres">
      <dgm:prSet presAssocID="{8E710C90-465D-495F-AAA6-D3CC7758BE43}" presName="hierRoot2" presStyleCnt="0"/>
      <dgm:spPr/>
    </dgm:pt>
    <dgm:pt modelId="{568D097E-B39B-4864-A5DA-D0BFE2F1F7D5}" type="pres">
      <dgm:prSet presAssocID="{8E710C90-465D-495F-AAA6-D3CC7758BE43}" presName="composite2" presStyleCnt="0"/>
      <dgm:spPr/>
    </dgm:pt>
    <dgm:pt modelId="{9CE818C8-E212-437F-A91E-55C42A1D411B}" type="pres">
      <dgm:prSet presAssocID="{8E710C90-465D-495F-AAA6-D3CC7758BE43}" presName="background2" presStyleLbl="node2" presStyleIdx="2" presStyleCnt="3"/>
      <dgm:spPr/>
    </dgm:pt>
    <dgm:pt modelId="{B9C33BD3-3B15-4F12-8A53-8E24803CB8B9}" type="pres">
      <dgm:prSet presAssocID="{8E710C90-465D-495F-AAA6-D3CC7758BE43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A11303D-7E93-4D32-B5D8-34C8E1341B48}" type="pres">
      <dgm:prSet presAssocID="{8E710C90-465D-495F-AAA6-D3CC7758BE43}" presName="hierChild3" presStyleCnt="0"/>
      <dgm:spPr/>
    </dgm:pt>
    <dgm:pt modelId="{DAC33AE2-182D-4C63-9A7F-54941C9D16C8}" type="pres">
      <dgm:prSet presAssocID="{421F697D-C35D-4DB2-A28F-24D2DA12EA34}" presName="Name17" presStyleLbl="parChTrans1D3" presStyleIdx="3" presStyleCnt="4"/>
      <dgm:spPr/>
      <dgm:t>
        <a:bodyPr/>
        <a:lstStyle/>
        <a:p>
          <a:endParaRPr lang="fr-FR"/>
        </a:p>
      </dgm:t>
    </dgm:pt>
    <dgm:pt modelId="{2E06DFE8-7629-44CB-AF5C-5FD34EFDFCA0}" type="pres">
      <dgm:prSet presAssocID="{8423FA66-B43C-4202-9D50-809CB8E7B7A5}" presName="hierRoot3" presStyleCnt="0"/>
      <dgm:spPr/>
    </dgm:pt>
    <dgm:pt modelId="{0C633017-7A11-4EB1-BB64-F349CB36CA75}" type="pres">
      <dgm:prSet presAssocID="{8423FA66-B43C-4202-9D50-809CB8E7B7A5}" presName="composite3" presStyleCnt="0"/>
      <dgm:spPr/>
    </dgm:pt>
    <dgm:pt modelId="{226E2204-5C4C-4313-9F59-A933139B87A8}" type="pres">
      <dgm:prSet presAssocID="{8423FA66-B43C-4202-9D50-809CB8E7B7A5}" presName="background3" presStyleLbl="node3" presStyleIdx="3" presStyleCnt="4"/>
      <dgm:spPr/>
    </dgm:pt>
    <dgm:pt modelId="{B19D561A-F681-45B0-9E53-9049F2DFD54C}" type="pres">
      <dgm:prSet presAssocID="{8423FA66-B43C-4202-9D50-809CB8E7B7A5}" presName="text3" presStyleLbl="fgAcc3" presStyleIdx="3" presStyleCnt="4" custScaleX="11139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0F11C70-E3E9-47FE-99B2-250461D263F8}" type="pres">
      <dgm:prSet presAssocID="{8423FA66-B43C-4202-9D50-809CB8E7B7A5}" presName="hierChild4" presStyleCnt="0"/>
      <dgm:spPr/>
    </dgm:pt>
  </dgm:ptLst>
  <dgm:cxnLst>
    <dgm:cxn modelId="{5AF185B2-47E0-4EBE-912E-C22EDA69B835}" type="presOf" srcId="{986401B4-FF93-4539-A27B-2056E8E95DE3}" destId="{5E0FE3A1-A29F-4AC3-9DB5-4615309C518F}" srcOrd="0" destOrd="0" presId="urn:microsoft.com/office/officeart/2005/8/layout/hierarchy1"/>
    <dgm:cxn modelId="{6894E52F-834A-4276-BEAB-D6757C99E2E2}" type="presOf" srcId="{19F91C00-EDB5-444F-8AB4-D217E16A8104}" destId="{7E35363A-7B67-429E-91A4-2BF1FB88F4F9}" srcOrd="0" destOrd="0" presId="urn:microsoft.com/office/officeart/2005/8/layout/hierarchy1"/>
    <dgm:cxn modelId="{0441AEA8-12A9-4CD6-A499-3421E6A4CAE9}" type="presOf" srcId="{5F1A5946-C636-4916-B33B-CABC84DB8C81}" destId="{43C4A399-C5C6-433F-896B-BB3110911978}" srcOrd="0" destOrd="0" presId="urn:microsoft.com/office/officeart/2005/8/layout/hierarchy1"/>
    <dgm:cxn modelId="{C103F43B-D3BE-4A4D-A32C-F6B0767EAB64}" srcId="{B8285860-C52F-4868-AB15-2E2F6CA9D3BE}" destId="{C146CE32-4E37-4CCF-80F3-70F679F148ED}" srcOrd="0" destOrd="0" parTransId="{8CC2C1B3-5D94-4C07-8DC7-9A753557F41F}" sibTransId="{8559D1A7-8E47-4C65-B415-6506F4FA9363}"/>
    <dgm:cxn modelId="{57E2F742-2D3C-4A1F-B60E-3F53AD172B96}" type="presOf" srcId="{5FB40819-F66C-410E-93E5-86D5CD08BB00}" destId="{EA705D1D-884E-441E-B58D-5469C54FA15F}" srcOrd="0" destOrd="0" presId="urn:microsoft.com/office/officeart/2005/8/layout/hierarchy1"/>
    <dgm:cxn modelId="{41EB3D22-E7C0-4739-B638-CC1238891A53}" type="presOf" srcId="{69277F11-7E57-4354-B1DC-B6EF3AB5F6B7}" destId="{2C359A51-508A-40AF-9B65-4B9177C5A653}" srcOrd="0" destOrd="0" presId="urn:microsoft.com/office/officeart/2005/8/layout/hierarchy1"/>
    <dgm:cxn modelId="{F053505C-C0B8-4F74-A1A1-D5569B496DC8}" srcId="{986401B4-FF93-4539-A27B-2056E8E95DE3}" destId="{E290F4AD-8F25-4183-8FB6-2BDD6F866D80}" srcOrd="0" destOrd="0" parTransId="{69277F11-7E57-4354-B1DC-B6EF3AB5F6B7}" sibTransId="{89387C9B-F90D-4D21-9A83-395A025AF873}"/>
    <dgm:cxn modelId="{53E7FDAE-B5A7-4D5F-ADFC-F48A2893CC43}" type="presOf" srcId="{8E710C90-465D-495F-AAA6-D3CC7758BE43}" destId="{B9C33BD3-3B15-4F12-8A53-8E24803CB8B9}" srcOrd="0" destOrd="0" presId="urn:microsoft.com/office/officeart/2005/8/layout/hierarchy1"/>
    <dgm:cxn modelId="{6639F1E1-31D6-4258-9F8A-FE2E983533CC}" srcId="{E290F4AD-8F25-4183-8FB6-2BDD6F866D80}" destId="{80101007-AF92-48D2-9396-70C45DC64939}" srcOrd="0" destOrd="0" parTransId="{5F1A5946-C636-4916-B33B-CABC84DB8C81}" sibTransId="{CD74E335-DF07-4EA7-ACC0-D569E7FFCA16}"/>
    <dgm:cxn modelId="{5EE2CBEA-F5F6-458E-AE49-234F9CF7CF38}" type="presOf" srcId="{4A3DE52E-77AF-40CD-A3D9-327C40E3A01F}" destId="{2A6B0794-9425-43A3-81A8-7E4A47303FAE}" srcOrd="0" destOrd="0" presId="urn:microsoft.com/office/officeart/2005/8/layout/hierarchy1"/>
    <dgm:cxn modelId="{1B0195F4-268B-4838-BC84-62373F9C0B1B}" type="presOf" srcId="{8423FA66-B43C-4202-9D50-809CB8E7B7A5}" destId="{B19D561A-F681-45B0-9E53-9049F2DFD54C}" srcOrd="0" destOrd="0" presId="urn:microsoft.com/office/officeart/2005/8/layout/hierarchy1"/>
    <dgm:cxn modelId="{306BF45F-FE92-4A8F-9DB6-9A610E036947}" type="presOf" srcId="{99BD3564-4C4E-4FD9-83A7-23EEE94F7B5C}" destId="{4EB37FBB-6F3B-498C-A584-7D0EA4A976CC}" srcOrd="0" destOrd="0" presId="urn:microsoft.com/office/officeart/2005/8/layout/hierarchy1"/>
    <dgm:cxn modelId="{D891AD17-C19D-4697-B7EE-9AE462E74E93}" type="presOf" srcId="{8CC2C1B3-5D94-4C07-8DC7-9A753557F41F}" destId="{F6F1DCAA-220D-4E01-A423-4176F72E22C5}" srcOrd="0" destOrd="0" presId="urn:microsoft.com/office/officeart/2005/8/layout/hierarchy1"/>
    <dgm:cxn modelId="{A9B6D205-21E4-4930-85F5-7AE13FCD1AC6}" srcId="{5FB40819-F66C-410E-93E5-86D5CD08BB00}" destId="{C67E1CCF-56FC-460E-BD86-05D1CBEC6AF9}" srcOrd="0" destOrd="0" parTransId="{99BD3564-4C4E-4FD9-83A7-23EEE94F7B5C}" sibTransId="{C47FCEA2-B971-4523-A9CC-F62CFB7897F2}"/>
    <dgm:cxn modelId="{D125C729-9A48-4195-97D4-047AFAB57398}" type="presOf" srcId="{E290F4AD-8F25-4183-8FB6-2BDD6F866D80}" destId="{FBA95AFD-CB20-48BC-91C5-E2949E9DF08E}" srcOrd="0" destOrd="0" presId="urn:microsoft.com/office/officeart/2005/8/layout/hierarchy1"/>
    <dgm:cxn modelId="{B1F74F41-0F00-4A45-95A6-E3E6ECF5F035}" type="presOf" srcId="{421F697D-C35D-4DB2-A28F-24D2DA12EA34}" destId="{DAC33AE2-182D-4C63-9A7F-54941C9D16C8}" srcOrd="0" destOrd="0" presId="urn:microsoft.com/office/officeart/2005/8/layout/hierarchy1"/>
    <dgm:cxn modelId="{1988BC8E-3481-4342-9809-061053A1230B}" type="presOf" srcId="{C146CE32-4E37-4CCF-80F3-70F679F148ED}" destId="{63064EFC-AEBA-4EF3-B338-1146E8793591}" srcOrd="0" destOrd="0" presId="urn:microsoft.com/office/officeart/2005/8/layout/hierarchy1"/>
    <dgm:cxn modelId="{AA7E6FC0-76F0-4CD1-9886-35FF4A8B50B7}" type="presOf" srcId="{80101007-AF92-48D2-9396-70C45DC64939}" destId="{10B56D6B-65DF-400F-8CBC-AF5817E49472}" srcOrd="0" destOrd="0" presId="urn:microsoft.com/office/officeart/2005/8/layout/hierarchy1"/>
    <dgm:cxn modelId="{D467D2CB-ABDC-45AD-B58F-5E71381A8E6C}" srcId="{424BC5FA-0546-4C92-8296-1CF8C11EFD41}" destId="{1107C154-8EFF-48AC-B7FA-A830843A0C4C}" srcOrd="0" destOrd="0" parTransId="{7A0B2B71-6495-4DAD-99B4-6CC2364A8765}" sibTransId="{E1690723-A1A9-46F8-A2EC-A916FDEDB466}"/>
    <dgm:cxn modelId="{F97FE614-2366-4B9D-A24C-DA2599CF71F2}" srcId="{5FB40819-F66C-410E-93E5-86D5CD08BB00}" destId="{8E710C90-465D-495F-AAA6-D3CC7758BE43}" srcOrd="2" destOrd="0" parTransId="{B0914038-B630-4645-9C8B-3988C13A434B}" sibTransId="{EFD82989-4A67-4F1E-B6D9-AEA7F2EDDC50}"/>
    <dgm:cxn modelId="{4EE23778-A4EB-46FE-858F-6C19FD87D8A9}" srcId="{C67E1CCF-56FC-460E-BD86-05D1CBEC6AF9}" destId="{B8285860-C52F-4868-AB15-2E2F6CA9D3BE}" srcOrd="0" destOrd="0" parTransId="{19F91C00-EDB5-444F-8AB4-D217E16A8104}" sibTransId="{8041EB32-BDC3-468E-B04C-8EB6A44717F6}"/>
    <dgm:cxn modelId="{3E1DEDD8-FE4F-401F-BCA3-0938ED725ACC}" type="presOf" srcId="{C67E1CCF-56FC-460E-BD86-05D1CBEC6AF9}" destId="{A4EA1EFF-8209-4357-B025-EFEF089F7BEC}" srcOrd="0" destOrd="0" presId="urn:microsoft.com/office/officeart/2005/8/layout/hierarchy1"/>
    <dgm:cxn modelId="{BF63833E-2E2F-4147-9990-D84CC95FE600}" type="presOf" srcId="{424BC5FA-0546-4C92-8296-1CF8C11EFD41}" destId="{7F9075E4-9317-433D-B724-C119F48ABE12}" srcOrd="0" destOrd="0" presId="urn:microsoft.com/office/officeart/2005/8/layout/hierarchy1"/>
    <dgm:cxn modelId="{32962976-6CCE-4226-BEF3-F3772ACA11C9}" srcId="{8E710C90-465D-495F-AAA6-D3CC7758BE43}" destId="{8423FA66-B43C-4202-9D50-809CB8E7B7A5}" srcOrd="0" destOrd="0" parTransId="{421F697D-C35D-4DB2-A28F-24D2DA12EA34}" sibTransId="{D59B28DB-C0E5-45DC-A36A-FCB9FA28F508}"/>
    <dgm:cxn modelId="{E52676B8-DC6E-4685-931A-7C23E9F01C5B}" type="presOf" srcId="{B0914038-B630-4645-9C8B-3988C13A434B}" destId="{F603F2B4-593B-4776-B842-0AE9411DA86E}" srcOrd="0" destOrd="0" presId="urn:microsoft.com/office/officeart/2005/8/layout/hierarchy1"/>
    <dgm:cxn modelId="{5B173D15-58C4-4929-B143-69D7485CFF79}" type="presOf" srcId="{7A0B2B71-6495-4DAD-99B4-6CC2364A8765}" destId="{0D6E7E2C-788B-431E-AFEA-60AAF32287A3}" srcOrd="0" destOrd="0" presId="urn:microsoft.com/office/officeart/2005/8/layout/hierarchy1"/>
    <dgm:cxn modelId="{A0D2FB94-3EC0-4459-8280-D43BF06126EE}" type="presOf" srcId="{4A4A3F43-7D5C-441A-8465-C0C8D2B1EC81}" destId="{DDB1E3EE-07BF-495D-B811-3214F474AC0A}" srcOrd="0" destOrd="0" presId="urn:microsoft.com/office/officeart/2005/8/layout/hierarchy1"/>
    <dgm:cxn modelId="{B8732841-2461-4558-89E4-59C213004EB8}" type="presOf" srcId="{1107C154-8EFF-48AC-B7FA-A830843A0C4C}" destId="{7369ED08-8757-48E3-A195-675807BD0225}" srcOrd="0" destOrd="0" presId="urn:microsoft.com/office/officeart/2005/8/layout/hierarchy1"/>
    <dgm:cxn modelId="{ED6152E1-1ABC-4FEF-8369-54B0C0C6FE78}" srcId="{1BC7FD30-EC16-4FA6-9E92-64BB434B7873}" destId="{5FB40819-F66C-410E-93E5-86D5CD08BB00}" srcOrd="0" destOrd="0" parTransId="{5BDAB443-36A4-46C9-ACB6-F12CF322CC7B}" sibTransId="{EB4DCC69-9450-4A81-94FF-C63CE95905A9}"/>
    <dgm:cxn modelId="{30984D74-8B88-4B02-9098-E4FAD1FA8FC1}" srcId="{C67E1CCF-56FC-460E-BD86-05D1CBEC6AF9}" destId="{424BC5FA-0546-4C92-8296-1CF8C11EFD41}" srcOrd="1" destOrd="0" parTransId="{4A3DE52E-77AF-40CD-A3D9-327C40E3A01F}" sibTransId="{082F8C33-1CD7-4FDB-8E11-D2BB9A95E787}"/>
    <dgm:cxn modelId="{FA100090-9817-4C20-B0C2-5CAB2D514EF2}" srcId="{5FB40819-F66C-410E-93E5-86D5CD08BB00}" destId="{986401B4-FF93-4539-A27B-2056E8E95DE3}" srcOrd="1" destOrd="0" parTransId="{4A4A3F43-7D5C-441A-8465-C0C8D2B1EC81}" sibTransId="{FAA30388-9929-4E9E-B0BC-780CD0628379}"/>
    <dgm:cxn modelId="{6DA43395-6225-42FA-A5E6-B46D600D099C}" type="presOf" srcId="{1BC7FD30-EC16-4FA6-9E92-64BB434B7873}" destId="{DBC73160-B0C4-4B52-8487-E1363576B748}" srcOrd="0" destOrd="0" presId="urn:microsoft.com/office/officeart/2005/8/layout/hierarchy1"/>
    <dgm:cxn modelId="{5E7F06ED-A36F-4355-9636-671F992579B6}" type="presOf" srcId="{B8285860-C52F-4868-AB15-2E2F6CA9D3BE}" destId="{B1AEF97C-1FF4-4BE7-9456-14BF29067F4B}" srcOrd="0" destOrd="0" presId="urn:microsoft.com/office/officeart/2005/8/layout/hierarchy1"/>
    <dgm:cxn modelId="{163ED9F4-B094-47BE-9B74-20E14953EDB0}" type="presParOf" srcId="{DBC73160-B0C4-4B52-8487-E1363576B748}" destId="{3130483E-FA7B-4839-8673-03C414588935}" srcOrd="0" destOrd="0" presId="urn:microsoft.com/office/officeart/2005/8/layout/hierarchy1"/>
    <dgm:cxn modelId="{6EE23B62-BA29-46BC-B139-36A233BD3A21}" type="presParOf" srcId="{3130483E-FA7B-4839-8673-03C414588935}" destId="{917B4E2F-788A-458A-86A0-CD21D0F5E6AF}" srcOrd="0" destOrd="0" presId="urn:microsoft.com/office/officeart/2005/8/layout/hierarchy1"/>
    <dgm:cxn modelId="{7E9F6B3C-8FC7-4BBB-944F-B4FA5E9CD794}" type="presParOf" srcId="{917B4E2F-788A-458A-86A0-CD21D0F5E6AF}" destId="{BC8774BF-27ED-4E1B-910F-036DCF10B656}" srcOrd="0" destOrd="0" presId="urn:microsoft.com/office/officeart/2005/8/layout/hierarchy1"/>
    <dgm:cxn modelId="{D0E6705A-F799-45C5-9CB8-C32A77BB29A7}" type="presParOf" srcId="{917B4E2F-788A-458A-86A0-CD21D0F5E6AF}" destId="{EA705D1D-884E-441E-B58D-5469C54FA15F}" srcOrd="1" destOrd="0" presId="urn:microsoft.com/office/officeart/2005/8/layout/hierarchy1"/>
    <dgm:cxn modelId="{AECB7190-167E-42E2-853F-F33495FCCB22}" type="presParOf" srcId="{3130483E-FA7B-4839-8673-03C414588935}" destId="{6BF013CF-937F-42DA-BE88-498B1033D8C2}" srcOrd="1" destOrd="0" presId="urn:microsoft.com/office/officeart/2005/8/layout/hierarchy1"/>
    <dgm:cxn modelId="{B8947813-E2B2-4EA5-B8DA-07E0D84E6643}" type="presParOf" srcId="{6BF013CF-937F-42DA-BE88-498B1033D8C2}" destId="{4EB37FBB-6F3B-498C-A584-7D0EA4A976CC}" srcOrd="0" destOrd="0" presId="urn:microsoft.com/office/officeart/2005/8/layout/hierarchy1"/>
    <dgm:cxn modelId="{D3FFAFDC-9CCF-4472-8683-46694EB7B1CE}" type="presParOf" srcId="{6BF013CF-937F-42DA-BE88-498B1033D8C2}" destId="{E80F4128-8375-4275-9DA8-81FEEDA02DD2}" srcOrd="1" destOrd="0" presId="urn:microsoft.com/office/officeart/2005/8/layout/hierarchy1"/>
    <dgm:cxn modelId="{EF43621C-4389-4333-A720-FC3E0E655C7D}" type="presParOf" srcId="{E80F4128-8375-4275-9DA8-81FEEDA02DD2}" destId="{80418A0C-C14A-44B8-835F-A1EC85363ED6}" srcOrd="0" destOrd="0" presId="urn:microsoft.com/office/officeart/2005/8/layout/hierarchy1"/>
    <dgm:cxn modelId="{37F2129F-36BA-4850-85B1-A36999173185}" type="presParOf" srcId="{80418A0C-C14A-44B8-835F-A1EC85363ED6}" destId="{69C7C03A-ADDE-4001-A5A8-D17B4A12E239}" srcOrd="0" destOrd="0" presId="urn:microsoft.com/office/officeart/2005/8/layout/hierarchy1"/>
    <dgm:cxn modelId="{F74C7B8C-77DA-4752-8923-18CF57C145C3}" type="presParOf" srcId="{80418A0C-C14A-44B8-835F-A1EC85363ED6}" destId="{A4EA1EFF-8209-4357-B025-EFEF089F7BEC}" srcOrd="1" destOrd="0" presId="urn:microsoft.com/office/officeart/2005/8/layout/hierarchy1"/>
    <dgm:cxn modelId="{EDD81732-7C9F-43ED-A686-C581FEB27B74}" type="presParOf" srcId="{E80F4128-8375-4275-9DA8-81FEEDA02DD2}" destId="{7F9CC539-6CAB-45CC-A46E-AECF324A928F}" srcOrd="1" destOrd="0" presId="urn:microsoft.com/office/officeart/2005/8/layout/hierarchy1"/>
    <dgm:cxn modelId="{AA20F922-0CE9-4D6D-A58E-E14EF9A547A4}" type="presParOf" srcId="{7F9CC539-6CAB-45CC-A46E-AECF324A928F}" destId="{7E35363A-7B67-429E-91A4-2BF1FB88F4F9}" srcOrd="0" destOrd="0" presId="urn:microsoft.com/office/officeart/2005/8/layout/hierarchy1"/>
    <dgm:cxn modelId="{6B1A7BAC-75DD-41C4-A364-55928E1622BD}" type="presParOf" srcId="{7F9CC539-6CAB-45CC-A46E-AECF324A928F}" destId="{ABADBB08-FC01-4CF0-AC87-05F08ABFCBAD}" srcOrd="1" destOrd="0" presId="urn:microsoft.com/office/officeart/2005/8/layout/hierarchy1"/>
    <dgm:cxn modelId="{A6942AD3-27B2-4004-828D-67BA3A17D1C5}" type="presParOf" srcId="{ABADBB08-FC01-4CF0-AC87-05F08ABFCBAD}" destId="{DDB584DE-3FFE-4DA5-ACC4-E09AF3560A91}" srcOrd="0" destOrd="0" presId="urn:microsoft.com/office/officeart/2005/8/layout/hierarchy1"/>
    <dgm:cxn modelId="{8FDB5FEF-E7EB-4213-91D5-154153981CA8}" type="presParOf" srcId="{DDB584DE-3FFE-4DA5-ACC4-E09AF3560A91}" destId="{D5B6D9B9-24EF-47E9-9FEB-6CFAC50C3FD1}" srcOrd="0" destOrd="0" presId="urn:microsoft.com/office/officeart/2005/8/layout/hierarchy1"/>
    <dgm:cxn modelId="{E5559E40-CE6D-4662-AA00-27F4D6E11102}" type="presParOf" srcId="{DDB584DE-3FFE-4DA5-ACC4-E09AF3560A91}" destId="{B1AEF97C-1FF4-4BE7-9456-14BF29067F4B}" srcOrd="1" destOrd="0" presId="urn:microsoft.com/office/officeart/2005/8/layout/hierarchy1"/>
    <dgm:cxn modelId="{54C0CE62-F98F-4CAC-953D-093E444EAEA2}" type="presParOf" srcId="{ABADBB08-FC01-4CF0-AC87-05F08ABFCBAD}" destId="{2384E7A5-542C-4ABF-9217-5E658FFAD899}" srcOrd="1" destOrd="0" presId="urn:microsoft.com/office/officeart/2005/8/layout/hierarchy1"/>
    <dgm:cxn modelId="{09334579-A700-423B-B9F2-DA009E7E086A}" type="presParOf" srcId="{2384E7A5-542C-4ABF-9217-5E658FFAD899}" destId="{F6F1DCAA-220D-4E01-A423-4176F72E22C5}" srcOrd="0" destOrd="0" presId="urn:microsoft.com/office/officeart/2005/8/layout/hierarchy1"/>
    <dgm:cxn modelId="{2EB27825-7AF2-4E31-B327-E8763EF82565}" type="presParOf" srcId="{2384E7A5-542C-4ABF-9217-5E658FFAD899}" destId="{A5C92609-EF29-4DDB-84D7-2D320062E43E}" srcOrd="1" destOrd="0" presId="urn:microsoft.com/office/officeart/2005/8/layout/hierarchy1"/>
    <dgm:cxn modelId="{6A967E5E-2D38-4BDC-A7DF-A43E2FAEC3A0}" type="presParOf" srcId="{A5C92609-EF29-4DDB-84D7-2D320062E43E}" destId="{2FE2ED56-163A-49FA-AAF6-B50B83A58FF8}" srcOrd="0" destOrd="0" presId="urn:microsoft.com/office/officeart/2005/8/layout/hierarchy1"/>
    <dgm:cxn modelId="{EF95BB0E-A596-469F-8AC4-69365F18BBE5}" type="presParOf" srcId="{2FE2ED56-163A-49FA-AAF6-B50B83A58FF8}" destId="{0CE85380-D569-42F4-915F-BD6F0F3E37B9}" srcOrd="0" destOrd="0" presId="urn:microsoft.com/office/officeart/2005/8/layout/hierarchy1"/>
    <dgm:cxn modelId="{04E7C7EB-7A20-4B7E-8CE1-8FD0EEB0DE4B}" type="presParOf" srcId="{2FE2ED56-163A-49FA-AAF6-B50B83A58FF8}" destId="{63064EFC-AEBA-4EF3-B338-1146E8793591}" srcOrd="1" destOrd="0" presId="urn:microsoft.com/office/officeart/2005/8/layout/hierarchy1"/>
    <dgm:cxn modelId="{33B68733-AAF7-483E-8E2C-A38478CA5CB7}" type="presParOf" srcId="{A5C92609-EF29-4DDB-84D7-2D320062E43E}" destId="{3F08E4F2-2A61-422E-BF0B-4D5571AD90AC}" srcOrd="1" destOrd="0" presId="urn:microsoft.com/office/officeart/2005/8/layout/hierarchy1"/>
    <dgm:cxn modelId="{8A9B779E-3F35-4C03-99FA-9CB7FCCCE71E}" type="presParOf" srcId="{7F9CC539-6CAB-45CC-A46E-AECF324A928F}" destId="{2A6B0794-9425-43A3-81A8-7E4A47303FAE}" srcOrd="2" destOrd="0" presId="urn:microsoft.com/office/officeart/2005/8/layout/hierarchy1"/>
    <dgm:cxn modelId="{0D2C79AC-1496-4063-9BC3-9749BB647882}" type="presParOf" srcId="{7F9CC539-6CAB-45CC-A46E-AECF324A928F}" destId="{87F99F1E-F247-47AA-AF31-B16604908515}" srcOrd="3" destOrd="0" presId="urn:microsoft.com/office/officeart/2005/8/layout/hierarchy1"/>
    <dgm:cxn modelId="{7F0BA09A-6D39-4C3E-91A1-999BB32480B1}" type="presParOf" srcId="{87F99F1E-F247-47AA-AF31-B16604908515}" destId="{3356A3C5-29D3-468C-803A-FBC31B2D788F}" srcOrd="0" destOrd="0" presId="urn:microsoft.com/office/officeart/2005/8/layout/hierarchy1"/>
    <dgm:cxn modelId="{32118239-3E35-47D1-BBA2-121E93159534}" type="presParOf" srcId="{3356A3C5-29D3-468C-803A-FBC31B2D788F}" destId="{7387123B-E94F-4037-88C0-B74D17D58340}" srcOrd="0" destOrd="0" presId="urn:microsoft.com/office/officeart/2005/8/layout/hierarchy1"/>
    <dgm:cxn modelId="{40519654-A70A-47F4-B485-6B2646BB4225}" type="presParOf" srcId="{3356A3C5-29D3-468C-803A-FBC31B2D788F}" destId="{7F9075E4-9317-433D-B724-C119F48ABE12}" srcOrd="1" destOrd="0" presId="urn:microsoft.com/office/officeart/2005/8/layout/hierarchy1"/>
    <dgm:cxn modelId="{E3F376EF-2B85-4AB1-B593-B3CCE7EDEF96}" type="presParOf" srcId="{87F99F1E-F247-47AA-AF31-B16604908515}" destId="{C954FA98-FCE2-4588-8B1F-4F6D0944CA59}" srcOrd="1" destOrd="0" presId="urn:microsoft.com/office/officeart/2005/8/layout/hierarchy1"/>
    <dgm:cxn modelId="{1EA9C790-45C7-45E5-98E8-2D50B81FBF02}" type="presParOf" srcId="{C954FA98-FCE2-4588-8B1F-4F6D0944CA59}" destId="{0D6E7E2C-788B-431E-AFEA-60AAF32287A3}" srcOrd="0" destOrd="0" presId="urn:microsoft.com/office/officeart/2005/8/layout/hierarchy1"/>
    <dgm:cxn modelId="{7C0C4B04-0B06-46B1-8CC9-BFEFD3BF0271}" type="presParOf" srcId="{C954FA98-FCE2-4588-8B1F-4F6D0944CA59}" destId="{D0627F12-BDC9-467D-9121-0D8B5D6AAC90}" srcOrd="1" destOrd="0" presId="urn:microsoft.com/office/officeart/2005/8/layout/hierarchy1"/>
    <dgm:cxn modelId="{0640B640-5923-4BF9-9518-3F805AD0829F}" type="presParOf" srcId="{D0627F12-BDC9-467D-9121-0D8B5D6AAC90}" destId="{3C8A2324-134F-4D54-8F62-E105A7F38622}" srcOrd="0" destOrd="0" presId="urn:microsoft.com/office/officeart/2005/8/layout/hierarchy1"/>
    <dgm:cxn modelId="{E0634D3C-8F32-4911-8FE9-67A6AB36D5D5}" type="presParOf" srcId="{3C8A2324-134F-4D54-8F62-E105A7F38622}" destId="{A0675D22-6D95-428D-8E17-D9F0E5804AAE}" srcOrd="0" destOrd="0" presId="urn:microsoft.com/office/officeart/2005/8/layout/hierarchy1"/>
    <dgm:cxn modelId="{5E5A6726-860A-4626-A879-156C669B4FE6}" type="presParOf" srcId="{3C8A2324-134F-4D54-8F62-E105A7F38622}" destId="{7369ED08-8757-48E3-A195-675807BD0225}" srcOrd="1" destOrd="0" presId="urn:microsoft.com/office/officeart/2005/8/layout/hierarchy1"/>
    <dgm:cxn modelId="{EAF8E322-E76C-4DAF-BE9F-AF1F27A925F9}" type="presParOf" srcId="{D0627F12-BDC9-467D-9121-0D8B5D6AAC90}" destId="{3EA2CD99-4834-42E3-92C9-056DA68BC1F6}" srcOrd="1" destOrd="0" presId="urn:microsoft.com/office/officeart/2005/8/layout/hierarchy1"/>
    <dgm:cxn modelId="{0E475232-566E-4213-933F-717FA2F4ABF7}" type="presParOf" srcId="{6BF013CF-937F-42DA-BE88-498B1033D8C2}" destId="{DDB1E3EE-07BF-495D-B811-3214F474AC0A}" srcOrd="2" destOrd="0" presId="urn:microsoft.com/office/officeart/2005/8/layout/hierarchy1"/>
    <dgm:cxn modelId="{6051C613-2809-4F33-B975-308F64E6F2D9}" type="presParOf" srcId="{6BF013CF-937F-42DA-BE88-498B1033D8C2}" destId="{638E06BC-8F4B-46CC-9C61-ADBE21940050}" srcOrd="3" destOrd="0" presId="urn:microsoft.com/office/officeart/2005/8/layout/hierarchy1"/>
    <dgm:cxn modelId="{01E8AEC4-ADC5-4C1D-85FD-112B87F02DE6}" type="presParOf" srcId="{638E06BC-8F4B-46CC-9C61-ADBE21940050}" destId="{0D22C0D2-4BA0-4877-9380-94BE42BF2A11}" srcOrd="0" destOrd="0" presId="urn:microsoft.com/office/officeart/2005/8/layout/hierarchy1"/>
    <dgm:cxn modelId="{E809FBFC-D227-40C7-A3ED-6EFBEBADEA3D}" type="presParOf" srcId="{0D22C0D2-4BA0-4877-9380-94BE42BF2A11}" destId="{737DFEDB-0A23-4C6C-A537-B9187E90FD6B}" srcOrd="0" destOrd="0" presId="urn:microsoft.com/office/officeart/2005/8/layout/hierarchy1"/>
    <dgm:cxn modelId="{47C35D45-ADEF-4A07-8E53-5ADEE5D393D6}" type="presParOf" srcId="{0D22C0D2-4BA0-4877-9380-94BE42BF2A11}" destId="{5E0FE3A1-A29F-4AC3-9DB5-4615309C518F}" srcOrd="1" destOrd="0" presId="urn:microsoft.com/office/officeart/2005/8/layout/hierarchy1"/>
    <dgm:cxn modelId="{00B96649-3845-4665-A49E-9615C099ED23}" type="presParOf" srcId="{638E06BC-8F4B-46CC-9C61-ADBE21940050}" destId="{09A5EC4C-A9CF-4CB6-8629-2927A1379D5F}" srcOrd="1" destOrd="0" presId="urn:microsoft.com/office/officeart/2005/8/layout/hierarchy1"/>
    <dgm:cxn modelId="{6AF93262-3019-467E-9875-8A7472F9A5EF}" type="presParOf" srcId="{09A5EC4C-A9CF-4CB6-8629-2927A1379D5F}" destId="{2C359A51-508A-40AF-9B65-4B9177C5A653}" srcOrd="0" destOrd="0" presId="urn:microsoft.com/office/officeart/2005/8/layout/hierarchy1"/>
    <dgm:cxn modelId="{26F882CD-7C0C-497C-A784-3BADF1DF29C0}" type="presParOf" srcId="{09A5EC4C-A9CF-4CB6-8629-2927A1379D5F}" destId="{96978814-91E8-4C5A-8A16-E74040791CB6}" srcOrd="1" destOrd="0" presId="urn:microsoft.com/office/officeart/2005/8/layout/hierarchy1"/>
    <dgm:cxn modelId="{36471723-09CE-47EB-AC79-AE37A07564D2}" type="presParOf" srcId="{96978814-91E8-4C5A-8A16-E74040791CB6}" destId="{4FAA48C9-7F29-47E2-9CAE-3FEF3026C5B6}" srcOrd="0" destOrd="0" presId="urn:microsoft.com/office/officeart/2005/8/layout/hierarchy1"/>
    <dgm:cxn modelId="{99153DEA-4B7D-4F9D-8FDA-65EF29013B31}" type="presParOf" srcId="{4FAA48C9-7F29-47E2-9CAE-3FEF3026C5B6}" destId="{80293534-643D-4476-BF1B-95D3DC706D8D}" srcOrd="0" destOrd="0" presId="urn:microsoft.com/office/officeart/2005/8/layout/hierarchy1"/>
    <dgm:cxn modelId="{BF1A8BBB-E1D8-4A7E-9064-42822DBC45A1}" type="presParOf" srcId="{4FAA48C9-7F29-47E2-9CAE-3FEF3026C5B6}" destId="{FBA95AFD-CB20-48BC-91C5-E2949E9DF08E}" srcOrd="1" destOrd="0" presId="urn:microsoft.com/office/officeart/2005/8/layout/hierarchy1"/>
    <dgm:cxn modelId="{C39186B0-1672-4888-8D27-83816429F67E}" type="presParOf" srcId="{96978814-91E8-4C5A-8A16-E74040791CB6}" destId="{D8124694-4DEC-4CA4-B360-7FA6F29CF1AB}" srcOrd="1" destOrd="0" presId="urn:microsoft.com/office/officeart/2005/8/layout/hierarchy1"/>
    <dgm:cxn modelId="{7970A908-A9EF-427F-9574-CCE74E1928B8}" type="presParOf" srcId="{D8124694-4DEC-4CA4-B360-7FA6F29CF1AB}" destId="{43C4A399-C5C6-433F-896B-BB3110911978}" srcOrd="0" destOrd="0" presId="urn:microsoft.com/office/officeart/2005/8/layout/hierarchy1"/>
    <dgm:cxn modelId="{BA0E91F9-68E4-48E1-A1EB-233FB82ECA3E}" type="presParOf" srcId="{D8124694-4DEC-4CA4-B360-7FA6F29CF1AB}" destId="{2847A934-988B-4C1E-93C1-2C3DC9914B51}" srcOrd="1" destOrd="0" presId="urn:microsoft.com/office/officeart/2005/8/layout/hierarchy1"/>
    <dgm:cxn modelId="{F6345BF0-452F-450E-A93F-F49E35713029}" type="presParOf" srcId="{2847A934-988B-4C1E-93C1-2C3DC9914B51}" destId="{29DDB452-D937-4C33-8297-4103AF0994EA}" srcOrd="0" destOrd="0" presId="urn:microsoft.com/office/officeart/2005/8/layout/hierarchy1"/>
    <dgm:cxn modelId="{64BD5549-3BF5-435A-BF9C-0987530160DD}" type="presParOf" srcId="{29DDB452-D937-4C33-8297-4103AF0994EA}" destId="{FE52DD71-ED47-474B-972A-A003DE98A32E}" srcOrd="0" destOrd="0" presId="urn:microsoft.com/office/officeart/2005/8/layout/hierarchy1"/>
    <dgm:cxn modelId="{664B0A11-AC2C-4F4E-B266-C6DF7E1E4D52}" type="presParOf" srcId="{29DDB452-D937-4C33-8297-4103AF0994EA}" destId="{10B56D6B-65DF-400F-8CBC-AF5817E49472}" srcOrd="1" destOrd="0" presId="urn:microsoft.com/office/officeart/2005/8/layout/hierarchy1"/>
    <dgm:cxn modelId="{F5CC6F84-9FA2-4A9A-89C6-DECD20622B12}" type="presParOf" srcId="{2847A934-988B-4C1E-93C1-2C3DC9914B51}" destId="{8B9F85FD-24CB-44F5-9585-F9E91F221DF2}" srcOrd="1" destOrd="0" presId="urn:microsoft.com/office/officeart/2005/8/layout/hierarchy1"/>
    <dgm:cxn modelId="{6B474E70-25E2-43F3-B0BD-4341EBB74091}" type="presParOf" srcId="{6BF013CF-937F-42DA-BE88-498B1033D8C2}" destId="{F603F2B4-593B-4776-B842-0AE9411DA86E}" srcOrd="4" destOrd="0" presId="urn:microsoft.com/office/officeart/2005/8/layout/hierarchy1"/>
    <dgm:cxn modelId="{6CB04F36-01BA-4328-AE3B-86F31C8143D1}" type="presParOf" srcId="{6BF013CF-937F-42DA-BE88-498B1033D8C2}" destId="{B61E3601-FB94-4867-8531-43CFF34BF4B8}" srcOrd="5" destOrd="0" presId="urn:microsoft.com/office/officeart/2005/8/layout/hierarchy1"/>
    <dgm:cxn modelId="{A4287ACF-C5E7-4DBE-871C-0B3DB02F62E7}" type="presParOf" srcId="{B61E3601-FB94-4867-8531-43CFF34BF4B8}" destId="{568D097E-B39B-4864-A5DA-D0BFE2F1F7D5}" srcOrd="0" destOrd="0" presId="urn:microsoft.com/office/officeart/2005/8/layout/hierarchy1"/>
    <dgm:cxn modelId="{A8478F9B-638C-4099-BB2F-ECEA100147C1}" type="presParOf" srcId="{568D097E-B39B-4864-A5DA-D0BFE2F1F7D5}" destId="{9CE818C8-E212-437F-A91E-55C42A1D411B}" srcOrd="0" destOrd="0" presId="urn:microsoft.com/office/officeart/2005/8/layout/hierarchy1"/>
    <dgm:cxn modelId="{81239F9E-A8D4-4E3C-8DC1-A10CBBAFF599}" type="presParOf" srcId="{568D097E-B39B-4864-A5DA-D0BFE2F1F7D5}" destId="{B9C33BD3-3B15-4F12-8A53-8E24803CB8B9}" srcOrd="1" destOrd="0" presId="urn:microsoft.com/office/officeart/2005/8/layout/hierarchy1"/>
    <dgm:cxn modelId="{D9D42734-4D60-44D4-8033-E7B17FADE4E4}" type="presParOf" srcId="{B61E3601-FB94-4867-8531-43CFF34BF4B8}" destId="{7A11303D-7E93-4D32-B5D8-34C8E1341B48}" srcOrd="1" destOrd="0" presId="urn:microsoft.com/office/officeart/2005/8/layout/hierarchy1"/>
    <dgm:cxn modelId="{8C5CC170-2098-4380-82BB-4B42BEB75611}" type="presParOf" srcId="{7A11303D-7E93-4D32-B5D8-34C8E1341B48}" destId="{DAC33AE2-182D-4C63-9A7F-54941C9D16C8}" srcOrd="0" destOrd="0" presId="urn:microsoft.com/office/officeart/2005/8/layout/hierarchy1"/>
    <dgm:cxn modelId="{7420A9AD-77BE-477A-B4EA-B852BD9F4A37}" type="presParOf" srcId="{7A11303D-7E93-4D32-B5D8-34C8E1341B48}" destId="{2E06DFE8-7629-44CB-AF5C-5FD34EFDFCA0}" srcOrd="1" destOrd="0" presId="urn:microsoft.com/office/officeart/2005/8/layout/hierarchy1"/>
    <dgm:cxn modelId="{B69E77EF-6177-4150-8981-A71E0F5D8661}" type="presParOf" srcId="{2E06DFE8-7629-44CB-AF5C-5FD34EFDFCA0}" destId="{0C633017-7A11-4EB1-BB64-F349CB36CA75}" srcOrd="0" destOrd="0" presId="urn:microsoft.com/office/officeart/2005/8/layout/hierarchy1"/>
    <dgm:cxn modelId="{B837D8AE-8224-4206-9C6A-34C57738350F}" type="presParOf" srcId="{0C633017-7A11-4EB1-BB64-F349CB36CA75}" destId="{226E2204-5C4C-4313-9F59-A933139B87A8}" srcOrd="0" destOrd="0" presId="urn:microsoft.com/office/officeart/2005/8/layout/hierarchy1"/>
    <dgm:cxn modelId="{333236B0-815B-4D76-9B4A-BB5C4CEE33CD}" type="presParOf" srcId="{0C633017-7A11-4EB1-BB64-F349CB36CA75}" destId="{B19D561A-F681-45B0-9E53-9049F2DFD54C}" srcOrd="1" destOrd="0" presId="urn:microsoft.com/office/officeart/2005/8/layout/hierarchy1"/>
    <dgm:cxn modelId="{F276F364-AA11-4595-8C7B-AEB78D64B8D0}" type="presParOf" srcId="{2E06DFE8-7629-44CB-AF5C-5FD34EFDFCA0}" destId="{60F11C70-E3E9-47FE-99B2-250461D263F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C7FD30-EC16-4FA6-9E92-64BB434B787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FB40819-F66C-410E-93E5-86D5CD08BB00}">
      <dgm:prSet phldrT="[Text]" custT="1"/>
      <dgm:spPr/>
      <dgm:t>
        <a:bodyPr/>
        <a:lstStyle/>
        <a:p>
          <a:r>
            <a:rPr lang="fr-FR" sz="2400" b="1" i="1" dirty="0" smtClean="0"/>
            <a:t>dessiner()</a:t>
          </a:r>
          <a:endParaRPr lang="fr-FR" sz="2400" b="1" i="1" dirty="0"/>
        </a:p>
      </dgm:t>
    </dgm:pt>
    <dgm:pt modelId="{5BDAB443-36A4-46C9-ACB6-F12CF322CC7B}" type="parTrans" cxnId="{ED6152E1-1ABC-4FEF-8369-54B0C0C6FE78}">
      <dgm:prSet/>
      <dgm:spPr/>
      <dgm:t>
        <a:bodyPr/>
        <a:lstStyle/>
        <a:p>
          <a:endParaRPr lang="fr-FR"/>
        </a:p>
      </dgm:t>
    </dgm:pt>
    <dgm:pt modelId="{EB4DCC69-9450-4A81-94FF-C63CE95905A9}" type="sibTrans" cxnId="{ED6152E1-1ABC-4FEF-8369-54B0C0C6FE78}">
      <dgm:prSet/>
      <dgm:spPr/>
      <dgm:t>
        <a:bodyPr/>
        <a:lstStyle/>
        <a:p>
          <a:endParaRPr lang="fr-FR"/>
        </a:p>
      </dgm:t>
    </dgm:pt>
    <dgm:pt modelId="{C67E1CCF-56FC-460E-BD86-05D1CBEC6AF9}">
      <dgm:prSet phldrT="[Text]" custT="1"/>
      <dgm:spPr/>
      <dgm:t>
        <a:bodyPr/>
        <a:lstStyle/>
        <a:p>
          <a:r>
            <a:rPr lang="fr-FR" sz="1800" dirty="0" smtClean="0"/>
            <a:t>Elément dynamique</a:t>
          </a:r>
          <a:endParaRPr lang="fr-FR" sz="1800" dirty="0"/>
        </a:p>
      </dgm:t>
    </dgm:pt>
    <dgm:pt modelId="{99BD3564-4C4E-4FD9-83A7-23EEE94F7B5C}" type="parTrans" cxnId="{A9B6D205-21E4-4930-85F5-7AE13FCD1AC6}">
      <dgm:prSet/>
      <dgm:spPr/>
      <dgm:t>
        <a:bodyPr/>
        <a:lstStyle/>
        <a:p>
          <a:endParaRPr lang="fr-FR"/>
        </a:p>
      </dgm:t>
    </dgm:pt>
    <dgm:pt modelId="{C47FCEA2-B971-4523-A9CC-F62CFB7897F2}" type="sibTrans" cxnId="{A9B6D205-21E4-4930-85F5-7AE13FCD1AC6}">
      <dgm:prSet/>
      <dgm:spPr/>
      <dgm:t>
        <a:bodyPr/>
        <a:lstStyle/>
        <a:p>
          <a:endParaRPr lang="fr-FR"/>
        </a:p>
      </dgm:t>
    </dgm:pt>
    <dgm:pt modelId="{B8285860-C52F-4868-AB15-2E2F6CA9D3BE}">
      <dgm:prSet phldrT="[Text]" custT="1"/>
      <dgm:spPr/>
      <dgm:t>
        <a:bodyPr/>
        <a:lstStyle/>
        <a:p>
          <a:r>
            <a:rPr lang="fr-FR" sz="1600" dirty="0" smtClean="0"/>
            <a:t>Animations</a:t>
          </a:r>
          <a:endParaRPr lang="fr-FR" sz="1600" dirty="0"/>
        </a:p>
      </dgm:t>
    </dgm:pt>
    <dgm:pt modelId="{19F91C00-EDB5-444F-8AB4-D217E16A8104}" type="parTrans" cxnId="{4EE23778-A4EB-46FE-858F-6C19FD87D8A9}">
      <dgm:prSet/>
      <dgm:spPr/>
      <dgm:t>
        <a:bodyPr/>
        <a:lstStyle/>
        <a:p>
          <a:endParaRPr lang="fr-FR"/>
        </a:p>
      </dgm:t>
    </dgm:pt>
    <dgm:pt modelId="{8041EB32-BDC3-468E-B04C-8EB6A44717F6}" type="sibTrans" cxnId="{4EE23778-A4EB-46FE-858F-6C19FD87D8A9}">
      <dgm:prSet/>
      <dgm:spPr/>
      <dgm:t>
        <a:bodyPr/>
        <a:lstStyle/>
        <a:p>
          <a:endParaRPr lang="fr-FR"/>
        </a:p>
      </dgm:t>
    </dgm:pt>
    <dgm:pt modelId="{424BC5FA-0546-4C92-8296-1CF8C11EFD41}">
      <dgm:prSet phldrT="[Text]" custT="1"/>
      <dgm:spPr/>
      <dgm:t>
        <a:bodyPr/>
        <a:lstStyle/>
        <a:p>
          <a:r>
            <a:rPr lang="fr-FR" sz="1600" dirty="0" smtClean="0"/>
            <a:t>Position variable</a:t>
          </a:r>
          <a:endParaRPr lang="fr-FR" sz="1600" dirty="0"/>
        </a:p>
      </dgm:t>
    </dgm:pt>
    <dgm:pt modelId="{4A3DE52E-77AF-40CD-A3D9-327C40E3A01F}" type="parTrans" cxnId="{30984D74-8B88-4B02-9098-E4FAD1FA8FC1}">
      <dgm:prSet/>
      <dgm:spPr/>
      <dgm:t>
        <a:bodyPr/>
        <a:lstStyle/>
        <a:p>
          <a:endParaRPr lang="fr-FR"/>
        </a:p>
      </dgm:t>
    </dgm:pt>
    <dgm:pt modelId="{082F8C33-1CD7-4FDB-8E11-D2BB9A95E787}" type="sibTrans" cxnId="{30984D74-8B88-4B02-9098-E4FAD1FA8FC1}">
      <dgm:prSet/>
      <dgm:spPr/>
      <dgm:t>
        <a:bodyPr/>
        <a:lstStyle/>
        <a:p>
          <a:endParaRPr lang="fr-FR"/>
        </a:p>
      </dgm:t>
    </dgm:pt>
    <dgm:pt modelId="{986401B4-FF93-4539-A27B-2056E8E95DE3}">
      <dgm:prSet phldrT="[Text]" custT="1"/>
      <dgm:spPr/>
      <dgm:t>
        <a:bodyPr/>
        <a:lstStyle/>
        <a:p>
          <a:r>
            <a:rPr lang="fr-FR" sz="1800" dirty="0" smtClean="0"/>
            <a:t>Elément statique</a:t>
          </a:r>
          <a:endParaRPr lang="fr-FR" sz="1800" dirty="0"/>
        </a:p>
      </dgm:t>
    </dgm:pt>
    <dgm:pt modelId="{4A4A3F43-7D5C-441A-8465-C0C8D2B1EC81}" type="parTrans" cxnId="{FA100090-9817-4C20-B0C2-5CAB2D514EF2}">
      <dgm:prSet/>
      <dgm:spPr/>
      <dgm:t>
        <a:bodyPr/>
        <a:lstStyle/>
        <a:p>
          <a:endParaRPr lang="fr-FR"/>
        </a:p>
      </dgm:t>
    </dgm:pt>
    <dgm:pt modelId="{FAA30388-9929-4E9E-B0BC-780CD0628379}" type="sibTrans" cxnId="{FA100090-9817-4C20-B0C2-5CAB2D514EF2}">
      <dgm:prSet/>
      <dgm:spPr/>
      <dgm:t>
        <a:bodyPr/>
        <a:lstStyle/>
        <a:p>
          <a:endParaRPr lang="fr-FR"/>
        </a:p>
      </dgm:t>
    </dgm:pt>
    <dgm:pt modelId="{E290F4AD-8F25-4183-8FB6-2BDD6F866D80}">
      <dgm:prSet phldrT="[Text]" custT="1"/>
      <dgm:spPr/>
      <dgm:t>
        <a:bodyPr/>
        <a:lstStyle/>
        <a:p>
          <a:r>
            <a:rPr lang="fr-FR" sz="1600" dirty="0" smtClean="0"/>
            <a:t>Image de fond et score</a:t>
          </a:r>
          <a:endParaRPr lang="fr-FR" sz="1600" dirty="0"/>
        </a:p>
      </dgm:t>
    </dgm:pt>
    <dgm:pt modelId="{69277F11-7E57-4354-B1DC-B6EF3AB5F6B7}" type="parTrans" cxnId="{F053505C-C0B8-4F74-A1A1-D5569B496DC8}">
      <dgm:prSet/>
      <dgm:spPr/>
      <dgm:t>
        <a:bodyPr/>
        <a:lstStyle/>
        <a:p>
          <a:endParaRPr lang="fr-FR"/>
        </a:p>
      </dgm:t>
    </dgm:pt>
    <dgm:pt modelId="{89387C9B-F90D-4D21-9A83-395A025AF873}" type="sibTrans" cxnId="{F053505C-C0B8-4F74-A1A1-D5569B496DC8}">
      <dgm:prSet/>
      <dgm:spPr/>
      <dgm:t>
        <a:bodyPr/>
        <a:lstStyle/>
        <a:p>
          <a:endParaRPr lang="fr-FR"/>
        </a:p>
      </dgm:t>
    </dgm:pt>
    <dgm:pt modelId="{1DF462DB-3308-47EE-80B0-D273936E1A21}">
      <dgm:prSet custT="1"/>
      <dgm:spPr/>
      <dgm:t>
        <a:bodyPr/>
        <a:lstStyle/>
        <a:p>
          <a:r>
            <a:rPr lang="fr-FR" sz="1400" dirty="0" err="1" smtClean="0"/>
            <a:t>fenetre.blit</a:t>
          </a:r>
          <a:r>
            <a:rPr lang="fr-FR" sz="1400" dirty="0" smtClean="0"/>
            <a:t>(</a:t>
          </a:r>
          <a:r>
            <a:rPr lang="fr-FR" sz="1400" dirty="0" err="1" smtClean="0"/>
            <a:t>image,positionfixe</a:t>
          </a:r>
          <a:r>
            <a:rPr lang="fr-FR" sz="1400" dirty="0" smtClean="0"/>
            <a:t> ou variable)</a:t>
          </a:r>
          <a:endParaRPr lang="fr-FR" sz="1400" dirty="0"/>
        </a:p>
      </dgm:t>
    </dgm:pt>
    <dgm:pt modelId="{1D9C538D-E78A-45F3-9A52-8E177F3BAA50}" type="parTrans" cxnId="{01D8C343-D730-4DEA-BF9B-23CA32BF45A8}">
      <dgm:prSet/>
      <dgm:spPr/>
      <dgm:t>
        <a:bodyPr/>
        <a:lstStyle/>
        <a:p>
          <a:endParaRPr lang="fr-FR"/>
        </a:p>
      </dgm:t>
    </dgm:pt>
    <dgm:pt modelId="{3C32426C-767A-4214-A8E1-E9D5B1F2A2C7}" type="sibTrans" cxnId="{01D8C343-D730-4DEA-BF9B-23CA32BF45A8}">
      <dgm:prSet/>
      <dgm:spPr/>
      <dgm:t>
        <a:bodyPr/>
        <a:lstStyle/>
        <a:p>
          <a:endParaRPr lang="fr-FR"/>
        </a:p>
      </dgm:t>
    </dgm:pt>
    <dgm:pt modelId="{80101007-AF92-48D2-9396-70C45DC64939}">
      <dgm:prSet custT="1"/>
      <dgm:spPr/>
      <dgm:t>
        <a:bodyPr/>
        <a:lstStyle/>
        <a:p>
          <a:r>
            <a:rPr lang="fr-FR" sz="1400" dirty="0" err="1" smtClean="0"/>
            <a:t>fenetre.fill</a:t>
          </a:r>
          <a:r>
            <a:rPr lang="fr-FR" sz="1400" dirty="0" smtClean="0"/>
            <a:t>(couleur)</a:t>
          </a:r>
          <a:endParaRPr lang="fr-FR" sz="1400" dirty="0"/>
        </a:p>
      </dgm:t>
    </dgm:pt>
    <dgm:pt modelId="{5F1A5946-C636-4916-B33B-CABC84DB8C81}" type="parTrans" cxnId="{6639F1E1-31D6-4258-9F8A-FE2E983533CC}">
      <dgm:prSet/>
      <dgm:spPr/>
      <dgm:t>
        <a:bodyPr/>
        <a:lstStyle/>
        <a:p>
          <a:endParaRPr lang="fr-FR"/>
        </a:p>
      </dgm:t>
    </dgm:pt>
    <dgm:pt modelId="{CD74E335-DF07-4EA7-ACC0-D569E7FFCA16}" type="sibTrans" cxnId="{6639F1E1-31D6-4258-9F8A-FE2E983533CC}">
      <dgm:prSet/>
      <dgm:spPr/>
      <dgm:t>
        <a:bodyPr/>
        <a:lstStyle/>
        <a:p>
          <a:endParaRPr lang="fr-FR"/>
        </a:p>
      </dgm:t>
    </dgm:pt>
    <dgm:pt modelId="{5AD19075-1A44-4793-A916-3C3472EC8305}">
      <dgm:prSet custT="1"/>
      <dgm:spPr/>
      <dgm:t>
        <a:bodyPr/>
        <a:lstStyle/>
        <a:p>
          <a:r>
            <a:rPr lang="fr-FR" sz="1400" dirty="0" smtClean="0"/>
            <a:t>Horloge </a:t>
          </a:r>
          <a:r>
            <a:rPr lang="fr-FR" sz="1400" dirty="0" smtClean="0">
              <a:latin typeface="Times New Roman"/>
              <a:cs typeface="Times New Roman"/>
            </a:rPr>
            <a:t>→ </a:t>
          </a:r>
          <a:r>
            <a:rPr lang="fr-FR" sz="1400" dirty="0" err="1" smtClean="0">
              <a:latin typeface="Times New Roman"/>
              <a:cs typeface="Times New Roman"/>
            </a:rPr>
            <a:t>pygame.time.get_ticks</a:t>
          </a:r>
          <a:endParaRPr lang="fr-FR" sz="1400" dirty="0"/>
        </a:p>
      </dgm:t>
    </dgm:pt>
    <dgm:pt modelId="{ACAA467F-8949-4C2F-A5D6-9010CB5B8CB1}" type="parTrans" cxnId="{21F26FE3-E471-43A1-B631-79A6C0BEDEB3}">
      <dgm:prSet/>
      <dgm:spPr/>
      <dgm:t>
        <a:bodyPr/>
        <a:lstStyle/>
        <a:p>
          <a:endParaRPr lang="fr-FR"/>
        </a:p>
      </dgm:t>
    </dgm:pt>
    <dgm:pt modelId="{EF17CB5B-A186-48E2-A6FE-F23C0FAF46C2}" type="sibTrans" cxnId="{21F26FE3-E471-43A1-B631-79A6C0BEDEB3}">
      <dgm:prSet/>
      <dgm:spPr/>
      <dgm:t>
        <a:bodyPr/>
        <a:lstStyle/>
        <a:p>
          <a:endParaRPr lang="fr-FR"/>
        </a:p>
      </dgm:t>
    </dgm:pt>
    <dgm:pt modelId="{DBC73160-B0C4-4B52-8487-E1363576B748}" type="pres">
      <dgm:prSet presAssocID="{1BC7FD30-EC16-4FA6-9E92-64BB434B787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3130483E-FA7B-4839-8673-03C414588935}" type="pres">
      <dgm:prSet presAssocID="{5FB40819-F66C-410E-93E5-86D5CD08BB00}" presName="hierRoot1" presStyleCnt="0"/>
      <dgm:spPr/>
    </dgm:pt>
    <dgm:pt modelId="{917B4E2F-788A-458A-86A0-CD21D0F5E6AF}" type="pres">
      <dgm:prSet presAssocID="{5FB40819-F66C-410E-93E5-86D5CD08BB00}" presName="composite" presStyleCnt="0"/>
      <dgm:spPr/>
    </dgm:pt>
    <dgm:pt modelId="{BC8774BF-27ED-4E1B-910F-036DCF10B656}" type="pres">
      <dgm:prSet presAssocID="{5FB40819-F66C-410E-93E5-86D5CD08BB00}" presName="background" presStyleLbl="node0" presStyleIdx="0" presStyleCnt="1"/>
      <dgm:spPr/>
    </dgm:pt>
    <dgm:pt modelId="{EA705D1D-884E-441E-B58D-5469C54FA15F}" type="pres">
      <dgm:prSet presAssocID="{5FB40819-F66C-410E-93E5-86D5CD08BB00}" presName="text" presStyleLbl="fgAcc0" presStyleIdx="0" presStyleCnt="1" custScaleX="17045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BF013CF-937F-42DA-BE88-498B1033D8C2}" type="pres">
      <dgm:prSet presAssocID="{5FB40819-F66C-410E-93E5-86D5CD08BB00}" presName="hierChild2" presStyleCnt="0"/>
      <dgm:spPr/>
    </dgm:pt>
    <dgm:pt modelId="{4EB37FBB-6F3B-498C-A584-7D0EA4A976CC}" type="pres">
      <dgm:prSet presAssocID="{99BD3564-4C4E-4FD9-83A7-23EEE94F7B5C}" presName="Name10" presStyleLbl="parChTrans1D2" presStyleIdx="0" presStyleCnt="2"/>
      <dgm:spPr/>
      <dgm:t>
        <a:bodyPr/>
        <a:lstStyle/>
        <a:p>
          <a:endParaRPr lang="fr-FR"/>
        </a:p>
      </dgm:t>
    </dgm:pt>
    <dgm:pt modelId="{E80F4128-8375-4275-9DA8-81FEEDA02DD2}" type="pres">
      <dgm:prSet presAssocID="{C67E1CCF-56FC-460E-BD86-05D1CBEC6AF9}" presName="hierRoot2" presStyleCnt="0"/>
      <dgm:spPr/>
    </dgm:pt>
    <dgm:pt modelId="{80418A0C-C14A-44B8-835F-A1EC85363ED6}" type="pres">
      <dgm:prSet presAssocID="{C67E1CCF-56FC-460E-BD86-05D1CBEC6AF9}" presName="composite2" presStyleCnt="0"/>
      <dgm:spPr/>
    </dgm:pt>
    <dgm:pt modelId="{69C7C03A-ADDE-4001-A5A8-D17B4A12E239}" type="pres">
      <dgm:prSet presAssocID="{C67E1CCF-56FC-460E-BD86-05D1CBEC6AF9}" presName="background2" presStyleLbl="node2" presStyleIdx="0" presStyleCnt="2"/>
      <dgm:spPr/>
    </dgm:pt>
    <dgm:pt modelId="{A4EA1EFF-8209-4357-B025-EFEF089F7BEC}" type="pres">
      <dgm:prSet presAssocID="{C67E1CCF-56FC-460E-BD86-05D1CBEC6AF9}" presName="text2" presStyleLbl="fgAcc2" presStyleIdx="0" presStyleCnt="2" custScaleX="13382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F9CC539-6CAB-45CC-A46E-AECF324A928F}" type="pres">
      <dgm:prSet presAssocID="{C67E1CCF-56FC-460E-BD86-05D1CBEC6AF9}" presName="hierChild3" presStyleCnt="0"/>
      <dgm:spPr/>
    </dgm:pt>
    <dgm:pt modelId="{7E35363A-7B67-429E-91A4-2BF1FB88F4F9}" type="pres">
      <dgm:prSet presAssocID="{19F91C00-EDB5-444F-8AB4-D217E16A8104}" presName="Name17" presStyleLbl="parChTrans1D3" presStyleIdx="0" presStyleCnt="3"/>
      <dgm:spPr/>
      <dgm:t>
        <a:bodyPr/>
        <a:lstStyle/>
        <a:p>
          <a:endParaRPr lang="fr-FR"/>
        </a:p>
      </dgm:t>
    </dgm:pt>
    <dgm:pt modelId="{ABADBB08-FC01-4CF0-AC87-05F08ABFCBAD}" type="pres">
      <dgm:prSet presAssocID="{B8285860-C52F-4868-AB15-2E2F6CA9D3BE}" presName="hierRoot3" presStyleCnt="0"/>
      <dgm:spPr/>
    </dgm:pt>
    <dgm:pt modelId="{DDB584DE-3FFE-4DA5-ACC4-E09AF3560A91}" type="pres">
      <dgm:prSet presAssocID="{B8285860-C52F-4868-AB15-2E2F6CA9D3BE}" presName="composite3" presStyleCnt="0"/>
      <dgm:spPr/>
    </dgm:pt>
    <dgm:pt modelId="{D5B6D9B9-24EF-47E9-9FEB-6CFAC50C3FD1}" type="pres">
      <dgm:prSet presAssocID="{B8285860-C52F-4868-AB15-2E2F6CA9D3BE}" presName="background3" presStyleLbl="node3" presStyleIdx="0" presStyleCnt="3"/>
      <dgm:spPr/>
    </dgm:pt>
    <dgm:pt modelId="{B1AEF97C-1FF4-4BE7-9456-14BF29067F4B}" type="pres">
      <dgm:prSet presAssocID="{B8285860-C52F-4868-AB15-2E2F6CA9D3B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84E7A5-542C-4ABF-9217-5E658FFAD899}" type="pres">
      <dgm:prSet presAssocID="{B8285860-C52F-4868-AB15-2E2F6CA9D3BE}" presName="hierChild4" presStyleCnt="0"/>
      <dgm:spPr/>
    </dgm:pt>
    <dgm:pt modelId="{0945B8C6-83BD-4C4F-8D55-1278A3C1A28F}" type="pres">
      <dgm:prSet presAssocID="{ACAA467F-8949-4C2F-A5D6-9010CB5B8CB1}" presName="Name23" presStyleLbl="parChTrans1D4" presStyleIdx="0" presStyleCnt="3"/>
      <dgm:spPr/>
      <dgm:t>
        <a:bodyPr/>
        <a:lstStyle/>
        <a:p>
          <a:endParaRPr lang="fr-FR"/>
        </a:p>
      </dgm:t>
    </dgm:pt>
    <dgm:pt modelId="{D4C05C68-5492-4DAE-98E7-773A95232757}" type="pres">
      <dgm:prSet presAssocID="{5AD19075-1A44-4793-A916-3C3472EC8305}" presName="hierRoot4" presStyleCnt="0"/>
      <dgm:spPr/>
    </dgm:pt>
    <dgm:pt modelId="{C9017910-26AF-47B6-9AB4-6B686675AE20}" type="pres">
      <dgm:prSet presAssocID="{5AD19075-1A44-4793-A916-3C3472EC8305}" presName="composite4" presStyleCnt="0"/>
      <dgm:spPr/>
    </dgm:pt>
    <dgm:pt modelId="{0B858562-3B78-446B-9241-A3696568BFAF}" type="pres">
      <dgm:prSet presAssocID="{5AD19075-1A44-4793-A916-3C3472EC8305}" presName="background4" presStyleLbl="node4" presStyleIdx="0" presStyleCnt="3"/>
      <dgm:spPr/>
    </dgm:pt>
    <dgm:pt modelId="{4595A7C8-D588-4BF2-ADBD-167B27DCE204}" type="pres">
      <dgm:prSet presAssocID="{5AD19075-1A44-4793-A916-3C3472EC8305}" presName="text4" presStyleLbl="fgAcc4" presStyleIdx="0" presStyleCnt="3" custScaleX="17424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82B6509-015C-46D9-9EF1-16BB199DBF81}" type="pres">
      <dgm:prSet presAssocID="{5AD19075-1A44-4793-A916-3C3472EC8305}" presName="hierChild5" presStyleCnt="0"/>
      <dgm:spPr/>
    </dgm:pt>
    <dgm:pt modelId="{2A6B0794-9425-43A3-81A8-7E4A47303FAE}" type="pres">
      <dgm:prSet presAssocID="{4A3DE52E-77AF-40CD-A3D9-327C40E3A01F}" presName="Name17" presStyleLbl="parChTrans1D3" presStyleIdx="1" presStyleCnt="3"/>
      <dgm:spPr/>
      <dgm:t>
        <a:bodyPr/>
        <a:lstStyle/>
        <a:p>
          <a:endParaRPr lang="fr-FR"/>
        </a:p>
      </dgm:t>
    </dgm:pt>
    <dgm:pt modelId="{87F99F1E-F247-47AA-AF31-B16604908515}" type="pres">
      <dgm:prSet presAssocID="{424BC5FA-0546-4C92-8296-1CF8C11EFD41}" presName="hierRoot3" presStyleCnt="0"/>
      <dgm:spPr/>
    </dgm:pt>
    <dgm:pt modelId="{3356A3C5-29D3-468C-803A-FBC31B2D788F}" type="pres">
      <dgm:prSet presAssocID="{424BC5FA-0546-4C92-8296-1CF8C11EFD41}" presName="composite3" presStyleCnt="0"/>
      <dgm:spPr/>
    </dgm:pt>
    <dgm:pt modelId="{7387123B-E94F-4037-88C0-B74D17D58340}" type="pres">
      <dgm:prSet presAssocID="{424BC5FA-0546-4C92-8296-1CF8C11EFD41}" presName="background3" presStyleLbl="node3" presStyleIdx="1" presStyleCnt="3"/>
      <dgm:spPr/>
    </dgm:pt>
    <dgm:pt modelId="{7F9075E4-9317-433D-B724-C119F48ABE12}" type="pres">
      <dgm:prSet presAssocID="{424BC5FA-0546-4C92-8296-1CF8C11EFD41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954FA98-FCE2-4588-8B1F-4F6D0944CA59}" type="pres">
      <dgm:prSet presAssocID="{424BC5FA-0546-4C92-8296-1CF8C11EFD41}" presName="hierChild4" presStyleCnt="0"/>
      <dgm:spPr/>
    </dgm:pt>
    <dgm:pt modelId="{DDB1E3EE-07BF-495D-B811-3214F474AC0A}" type="pres">
      <dgm:prSet presAssocID="{4A4A3F43-7D5C-441A-8465-C0C8D2B1EC81}" presName="Name10" presStyleLbl="parChTrans1D2" presStyleIdx="1" presStyleCnt="2"/>
      <dgm:spPr/>
      <dgm:t>
        <a:bodyPr/>
        <a:lstStyle/>
        <a:p>
          <a:endParaRPr lang="fr-FR"/>
        </a:p>
      </dgm:t>
    </dgm:pt>
    <dgm:pt modelId="{638E06BC-8F4B-46CC-9C61-ADBE21940050}" type="pres">
      <dgm:prSet presAssocID="{986401B4-FF93-4539-A27B-2056E8E95DE3}" presName="hierRoot2" presStyleCnt="0"/>
      <dgm:spPr/>
    </dgm:pt>
    <dgm:pt modelId="{0D22C0D2-4BA0-4877-9380-94BE42BF2A11}" type="pres">
      <dgm:prSet presAssocID="{986401B4-FF93-4539-A27B-2056E8E95DE3}" presName="composite2" presStyleCnt="0"/>
      <dgm:spPr/>
    </dgm:pt>
    <dgm:pt modelId="{737DFEDB-0A23-4C6C-A537-B9187E90FD6B}" type="pres">
      <dgm:prSet presAssocID="{986401B4-FF93-4539-A27B-2056E8E95DE3}" presName="background2" presStyleLbl="node2" presStyleIdx="1" presStyleCnt="2"/>
      <dgm:spPr/>
    </dgm:pt>
    <dgm:pt modelId="{5E0FE3A1-A29F-4AC3-9DB5-4615309C518F}" type="pres">
      <dgm:prSet presAssocID="{986401B4-FF93-4539-A27B-2056E8E95DE3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9A5EC4C-A9CF-4CB6-8629-2927A1379D5F}" type="pres">
      <dgm:prSet presAssocID="{986401B4-FF93-4539-A27B-2056E8E95DE3}" presName="hierChild3" presStyleCnt="0"/>
      <dgm:spPr/>
    </dgm:pt>
    <dgm:pt modelId="{2C359A51-508A-40AF-9B65-4B9177C5A653}" type="pres">
      <dgm:prSet presAssocID="{69277F11-7E57-4354-B1DC-B6EF3AB5F6B7}" presName="Name17" presStyleLbl="parChTrans1D3" presStyleIdx="2" presStyleCnt="3"/>
      <dgm:spPr/>
      <dgm:t>
        <a:bodyPr/>
        <a:lstStyle/>
        <a:p>
          <a:endParaRPr lang="fr-FR"/>
        </a:p>
      </dgm:t>
    </dgm:pt>
    <dgm:pt modelId="{96978814-91E8-4C5A-8A16-E74040791CB6}" type="pres">
      <dgm:prSet presAssocID="{E290F4AD-8F25-4183-8FB6-2BDD6F866D80}" presName="hierRoot3" presStyleCnt="0"/>
      <dgm:spPr/>
    </dgm:pt>
    <dgm:pt modelId="{4FAA48C9-7F29-47E2-9CAE-3FEF3026C5B6}" type="pres">
      <dgm:prSet presAssocID="{E290F4AD-8F25-4183-8FB6-2BDD6F866D80}" presName="composite3" presStyleCnt="0"/>
      <dgm:spPr/>
    </dgm:pt>
    <dgm:pt modelId="{80293534-643D-4476-BF1B-95D3DC706D8D}" type="pres">
      <dgm:prSet presAssocID="{E290F4AD-8F25-4183-8FB6-2BDD6F866D80}" presName="background3" presStyleLbl="node3" presStyleIdx="2" presStyleCnt="3"/>
      <dgm:spPr/>
    </dgm:pt>
    <dgm:pt modelId="{FBA95AFD-CB20-48BC-91C5-E2949E9DF08E}" type="pres">
      <dgm:prSet presAssocID="{E290F4AD-8F25-4183-8FB6-2BDD6F866D80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8124694-4DEC-4CA4-B360-7FA6F29CF1AB}" type="pres">
      <dgm:prSet presAssocID="{E290F4AD-8F25-4183-8FB6-2BDD6F866D80}" presName="hierChild4" presStyleCnt="0"/>
      <dgm:spPr/>
    </dgm:pt>
    <dgm:pt modelId="{6D5FC093-DD3C-4ABF-ABB3-AD1559AE56C5}" type="pres">
      <dgm:prSet presAssocID="{1D9C538D-E78A-45F3-9A52-8E177F3BAA50}" presName="Name23" presStyleLbl="parChTrans1D4" presStyleIdx="1" presStyleCnt="3"/>
      <dgm:spPr/>
      <dgm:t>
        <a:bodyPr/>
        <a:lstStyle/>
        <a:p>
          <a:endParaRPr lang="fr-FR"/>
        </a:p>
      </dgm:t>
    </dgm:pt>
    <dgm:pt modelId="{97146CE5-6826-48A1-83DC-370B8F4E6F70}" type="pres">
      <dgm:prSet presAssocID="{1DF462DB-3308-47EE-80B0-D273936E1A21}" presName="hierRoot4" presStyleCnt="0"/>
      <dgm:spPr/>
    </dgm:pt>
    <dgm:pt modelId="{788CC27F-8C06-4D03-8705-881069DFD2F2}" type="pres">
      <dgm:prSet presAssocID="{1DF462DB-3308-47EE-80B0-D273936E1A21}" presName="composite4" presStyleCnt="0"/>
      <dgm:spPr/>
    </dgm:pt>
    <dgm:pt modelId="{29555ABA-F447-4D76-8DB6-BA5B25A3DD37}" type="pres">
      <dgm:prSet presAssocID="{1DF462DB-3308-47EE-80B0-D273936E1A21}" presName="background4" presStyleLbl="node4" presStyleIdx="1" presStyleCnt="3"/>
      <dgm:spPr/>
    </dgm:pt>
    <dgm:pt modelId="{A4FE7311-05E7-4A83-A504-10F0FC5E3B74}" type="pres">
      <dgm:prSet presAssocID="{1DF462DB-3308-47EE-80B0-D273936E1A21}" presName="text4" presStyleLbl="fgAcc4" presStyleIdx="1" presStyleCnt="3" custScaleX="28645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9165F0D-C562-4C97-8ACD-1FE9D5B62299}" type="pres">
      <dgm:prSet presAssocID="{1DF462DB-3308-47EE-80B0-D273936E1A21}" presName="hierChild5" presStyleCnt="0"/>
      <dgm:spPr/>
    </dgm:pt>
    <dgm:pt modelId="{43C4A399-C5C6-433F-896B-BB3110911978}" type="pres">
      <dgm:prSet presAssocID="{5F1A5946-C636-4916-B33B-CABC84DB8C81}" presName="Name23" presStyleLbl="parChTrans1D4" presStyleIdx="2" presStyleCnt="3"/>
      <dgm:spPr/>
      <dgm:t>
        <a:bodyPr/>
        <a:lstStyle/>
        <a:p>
          <a:endParaRPr lang="fr-FR"/>
        </a:p>
      </dgm:t>
    </dgm:pt>
    <dgm:pt modelId="{2847A934-988B-4C1E-93C1-2C3DC9914B51}" type="pres">
      <dgm:prSet presAssocID="{80101007-AF92-48D2-9396-70C45DC64939}" presName="hierRoot4" presStyleCnt="0"/>
      <dgm:spPr/>
    </dgm:pt>
    <dgm:pt modelId="{29DDB452-D937-4C33-8297-4103AF0994EA}" type="pres">
      <dgm:prSet presAssocID="{80101007-AF92-48D2-9396-70C45DC64939}" presName="composite4" presStyleCnt="0"/>
      <dgm:spPr/>
    </dgm:pt>
    <dgm:pt modelId="{FE52DD71-ED47-474B-972A-A003DE98A32E}" type="pres">
      <dgm:prSet presAssocID="{80101007-AF92-48D2-9396-70C45DC64939}" presName="background4" presStyleLbl="node4" presStyleIdx="2" presStyleCnt="3"/>
      <dgm:spPr/>
    </dgm:pt>
    <dgm:pt modelId="{10B56D6B-65DF-400F-8CBC-AF5817E49472}" type="pres">
      <dgm:prSet presAssocID="{80101007-AF92-48D2-9396-70C45DC64939}" presName="text4" presStyleLbl="fgAcc4" presStyleIdx="2" presStyleCnt="3" custScaleX="128028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B9F85FD-24CB-44F5-9585-F9E91F221DF2}" type="pres">
      <dgm:prSet presAssocID="{80101007-AF92-48D2-9396-70C45DC64939}" presName="hierChild5" presStyleCnt="0"/>
      <dgm:spPr/>
    </dgm:pt>
  </dgm:ptLst>
  <dgm:cxnLst>
    <dgm:cxn modelId="{48D58977-763D-41BE-853E-CD60DB64930A}" type="presOf" srcId="{C67E1CCF-56FC-460E-BD86-05D1CBEC6AF9}" destId="{A4EA1EFF-8209-4357-B025-EFEF089F7BEC}" srcOrd="0" destOrd="0" presId="urn:microsoft.com/office/officeart/2005/8/layout/hierarchy1"/>
    <dgm:cxn modelId="{34B66B84-569C-4DBC-9D37-663185DEFCE3}" type="presOf" srcId="{99BD3564-4C4E-4FD9-83A7-23EEE94F7B5C}" destId="{4EB37FBB-6F3B-498C-A584-7D0EA4A976CC}" srcOrd="0" destOrd="0" presId="urn:microsoft.com/office/officeart/2005/8/layout/hierarchy1"/>
    <dgm:cxn modelId="{F3153377-07FC-406C-B37A-169B9B5033A3}" type="presOf" srcId="{ACAA467F-8949-4C2F-A5D6-9010CB5B8CB1}" destId="{0945B8C6-83BD-4C4F-8D55-1278A3C1A28F}" srcOrd="0" destOrd="0" presId="urn:microsoft.com/office/officeart/2005/8/layout/hierarchy1"/>
    <dgm:cxn modelId="{F053505C-C0B8-4F74-A1A1-D5569B496DC8}" srcId="{986401B4-FF93-4539-A27B-2056E8E95DE3}" destId="{E290F4AD-8F25-4183-8FB6-2BDD6F866D80}" srcOrd="0" destOrd="0" parTransId="{69277F11-7E57-4354-B1DC-B6EF3AB5F6B7}" sibTransId="{89387C9B-F90D-4D21-9A83-395A025AF873}"/>
    <dgm:cxn modelId="{6639F1E1-31D6-4258-9F8A-FE2E983533CC}" srcId="{E290F4AD-8F25-4183-8FB6-2BDD6F866D80}" destId="{80101007-AF92-48D2-9396-70C45DC64939}" srcOrd="1" destOrd="0" parTransId="{5F1A5946-C636-4916-B33B-CABC84DB8C81}" sibTransId="{CD74E335-DF07-4EA7-ACC0-D569E7FFCA16}"/>
    <dgm:cxn modelId="{261AB35A-93DF-41A2-885F-C14BAAE5B8F8}" type="presOf" srcId="{1D9C538D-E78A-45F3-9A52-8E177F3BAA50}" destId="{6D5FC093-DD3C-4ABF-ABB3-AD1559AE56C5}" srcOrd="0" destOrd="0" presId="urn:microsoft.com/office/officeart/2005/8/layout/hierarchy1"/>
    <dgm:cxn modelId="{A9B6D205-21E4-4930-85F5-7AE13FCD1AC6}" srcId="{5FB40819-F66C-410E-93E5-86D5CD08BB00}" destId="{C67E1CCF-56FC-460E-BD86-05D1CBEC6AF9}" srcOrd="0" destOrd="0" parTransId="{99BD3564-4C4E-4FD9-83A7-23EEE94F7B5C}" sibTransId="{C47FCEA2-B971-4523-A9CC-F62CFB7897F2}"/>
    <dgm:cxn modelId="{F4A4346E-9297-47C2-9C7D-9B176B641005}" type="presOf" srcId="{4A3DE52E-77AF-40CD-A3D9-327C40E3A01F}" destId="{2A6B0794-9425-43A3-81A8-7E4A47303FAE}" srcOrd="0" destOrd="0" presId="urn:microsoft.com/office/officeart/2005/8/layout/hierarchy1"/>
    <dgm:cxn modelId="{92DD7BC2-67F6-40B3-A824-562D9B5394C1}" type="presOf" srcId="{986401B4-FF93-4539-A27B-2056E8E95DE3}" destId="{5E0FE3A1-A29F-4AC3-9DB5-4615309C518F}" srcOrd="0" destOrd="0" presId="urn:microsoft.com/office/officeart/2005/8/layout/hierarchy1"/>
    <dgm:cxn modelId="{01D8C343-D730-4DEA-BF9B-23CA32BF45A8}" srcId="{E290F4AD-8F25-4183-8FB6-2BDD6F866D80}" destId="{1DF462DB-3308-47EE-80B0-D273936E1A21}" srcOrd="0" destOrd="0" parTransId="{1D9C538D-E78A-45F3-9A52-8E177F3BAA50}" sibTransId="{3C32426C-767A-4214-A8E1-E9D5B1F2A2C7}"/>
    <dgm:cxn modelId="{DB00DC14-A039-44C8-8BE0-0B1F588BD807}" type="presOf" srcId="{1BC7FD30-EC16-4FA6-9E92-64BB434B7873}" destId="{DBC73160-B0C4-4B52-8487-E1363576B748}" srcOrd="0" destOrd="0" presId="urn:microsoft.com/office/officeart/2005/8/layout/hierarchy1"/>
    <dgm:cxn modelId="{4EE23778-A4EB-46FE-858F-6C19FD87D8A9}" srcId="{C67E1CCF-56FC-460E-BD86-05D1CBEC6AF9}" destId="{B8285860-C52F-4868-AB15-2E2F6CA9D3BE}" srcOrd="0" destOrd="0" parTransId="{19F91C00-EDB5-444F-8AB4-D217E16A8104}" sibTransId="{8041EB32-BDC3-468E-B04C-8EB6A44717F6}"/>
    <dgm:cxn modelId="{49038136-B837-45C3-A440-CA9530FC5653}" type="presOf" srcId="{5AD19075-1A44-4793-A916-3C3472EC8305}" destId="{4595A7C8-D588-4BF2-ADBD-167B27DCE204}" srcOrd="0" destOrd="0" presId="urn:microsoft.com/office/officeart/2005/8/layout/hierarchy1"/>
    <dgm:cxn modelId="{8BA6E562-A224-4BAB-BC4B-479B0FC57CC2}" type="presOf" srcId="{B8285860-C52F-4868-AB15-2E2F6CA9D3BE}" destId="{B1AEF97C-1FF4-4BE7-9456-14BF29067F4B}" srcOrd="0" destOrd="0" presId="urn:microsoft.com/office/officeart/2005/8/layout/hierarchy1"/>
    <dgm:cxn modelId="{6DE14531-1C1B-4AE8-82D5-4F4A6EA9BC0A}" type="presOf" srcId="{80101007-AF92-48D2-9396-70C45DC64939}" destId="{10B56D6B-65DF-400F-8CBC-AF5817E49472}" srcOrd="0" destOrd="0" presId="urn:microsoft.com/office/officeart/2005/8/layout/hierarchy1"/>
    <dgm:cxn modelId="{9488A3C0-3F1C-4AF6-BC05-F95C2ED65C88}" type="presOf" srcId="{4A4A3F43-7D5C-441A-8465-C0C8D2B1EC81}" destId="{DDB1E3EE-07BF-495D-B811-3214F474AC0A}" srcOrd="0" destOrd="0" presId="urn:microsoft.com/office/officeart/2005/8/layout/hierarchy1"/>
    <dgm:cxn modelId="{463CB18E-82AA-4D87-A10B-820A4F5F4446}" type="presOf" srcId="{5F1A5946-C636-4916-B33B-CABC84DB8C81}" destId="{43C4A399-C5C6-433F-896B-BB3110911978}" srcOrd="0" destOrd="0" presId="urn:microsoft.com/office/officeart/2005/8/layout/hierarchy1"/>
    <dgm:cxn modelId="{B1937113-6029-435C-86AA-7D2A06A0EA39}" type="presOf" srcId="{E290F4AD-8F25-4183-8FB6-2BDD6F866D80}" destId="{FBA95AFD-CB20-48BC-91C5-E2949E9DF08E}" srcOrd="0" destOrd="0" presId="urn:microsoft.com/office/officeart/2005/8/layout/hierarchy1"/>
    <dgm:cxn modelId="{A117423A-645B-455F-90A8-749AE28138D8}" type="presOf" srcId="{19F91C00-EDB5-444F-8AB4-D217E16A8104}" destId="{7E35363A-7B67-429E-91A4-2BF1FB88F4F9}" srcOrd="0" destOrd="0" presId="urn:microsoft.com/office/officeart/2005/8/layout/hierarchy1"/>
    <dgm:cxn modelId="{21F26FE3-E471-43A1-B631-79A6C0BEDEB3}" srcId="{B8285860-C52F-4868-AB15-2E2F6CA9D3BE}" destId="{5AD19075-1A44-4793-A916-3C3472EC8305}" srcOrd="0" destOrd="0" parTransId="{ACAA467F-8949-4C2F-A5D6-9010CB5B8CB1}" sibTransId="{EF17CB5B-A186-48E2-A6FE-F23C0FAF46C2}"/>
    <dgm:cxn modelId="{A331CDA8-E698-4EF9-A707-E74FD5EEDBC8}" type="presOf" srcId="{69277F11-7E57-4354-B1DC-B6EF3AB5F6B7}" destId="{2C359A51-508A-40AF-9B65-4B9177C5A653}" srcOrd="0" destOrd="0" presId="urn:microsoft.com/office/officeart/2005/8/layout/hierarchy1"/>
    <dgm:cxn modelId="{ED6152E1-1ABC-4FEF-8369-54B0C0C6FE78}" srcId="{1BC7FD30-EC16-4FA6-9E92-64BB434B7873}" destId="{5FB40819-F66C-410E-93E5-86D5CD08BB00}" srcOrd="0" destOrd="0" parTransId="{5BDAB443-36A4-46C9-ACB6-F12CF322CC7B}" sibTransId="{EB4DCC69-9450-4A81-94FF-C63CE95905A9}"/>
    <dgm:cxn modelId="{30984D74-8B88-4B02-9098-E4FAD1FA8FC1}" srcId="{C67E1CCF-56FC-460E-BD86-05D1CBEC6AF9}" destId="{424BC5FA-0546-4C92-8296-1CF8C11EFD41}" srcOrd="1" destOrd="0" parTransId="{4A3DE52E-77AF-40CD-A3D9-327C40E3A01F}" sibTransId="{082F8C33-1CD7-4FDB-8E11-D2BB9A95E787}"/>
    <dgm:cxn modelId="{387404D1-AA63-47DC-9B3E-475F67B598F2}" type="presOf" srcId="{1DF462DB-3308-47EE-80B0-D273936E1A21}" destId="{A4FE7311-05E7-4A83-A504-10F0FC5E3B74}" srcOrd="0" destOrd="0" presId="urn:microsoft.com/office/officeart/2005/8/layout/hierarchy1"/>
    <dgm:cxn modelId="{FA100090-9817-4C20-B0C2-5CAB2D514EF2}" srcId="{5FB40819-F66C-410E-93E5-86D5CD08BB00}" destId="{986401B4-FF93-4539-A27B-2056E8E95DE3}" srcOrd="1" destOrd="0" parTransId="{4A4A3F43-7D5C-441A-8465-C0C8D2B1EC81}" sibTransId="{FAA30388-9929-4E9E-B0BC-780CD0628379}"/>
    <dgm:cxn modelId="{011BF733-583F-4052-86CC-523A0C764727}" type="presOf" srcId="{424BC5FA-0546-4C92-8296-1CF8C11EFD41}" destId="{7F9075E4-9317-433D-B724-C119F48ABE12}" srcOrd="0" destOrd="0" presId="urn:microsoft.com/office/officeart/2005/8/layout/hierarchy1"/>
    <dgm:cxn modelId="{94EEF65E-B0A1-4D03-A18B-3AE6DDD87A2B}" type="presOf" srcId="{5FB40819-F66C-410E-93E5-86D5CD08BB00}" destId="{EA705D1D-884E-441E-B58D-5469C54FA15F}" srcOrd="0" destOrd="0" presId="urn:microsoft.com/office/officeart/2005/8/layout/hierarchy1"/>
    <dgm:cxn modelId="{6BA9CF42-0380-4719-87CE-67162ACCE56A}" type="presParOf" srcId="{DBC73160-B0C4-4B52-8487-E1363576B748}" destId="{3130483E-FA7B-4839-8673-03C414588935}" srcOrd="0" destOrd="0" presId="urn:microsoft.com/office/officeart/2005/8/layout/hierarchy1"/>
    <dgm:cxn modelId="{181D6C96-A3B2-445E-B7D8-8F1736FD45C5}" type="presParOf" srcId="{3130483E-FA7B-4839-8673-03C414588935}" destId="{917B4E2F-788A-458A-86A0-CD21D0F5E6AF}" srcOrd="0" destOrd="0" presId="urn:microsoft.com/office/officeart/2005/8/layout/hierarchy1"/>
    <dgm:cxn modelId="{7526BE1C-BF93-4994-A81A-713067828FCE}" type="presParOf" srcId="{917B4E2F-788A-458A-86A0-CD21D0F5E6AF}" destId="{BC8774BF-27ED-4E1B-910F-036DCF10B656}" srcOrd="0" destOrd="0" presId="urn:microsoft.com/office/officeart/2005/8/layout/hierarchy1"/>
    <dgm:cxn modelId="{D1233170-EAC3-461C-BF26-B4A0F84D609B}" type="presParOf" srcId="{917B4E2F-788A-458A-86A0-CD21D0F5E6AF}" destId="{EA705D1D-884E-441E-B58D-5469C54FA15F}" srcOrd="1" destOrd="0" presId="urn:microsoft.com/office/officeart/2005/8/layout/hierarchy1"/>
    <dgm:cxn modelId="{70C8468B-C7BA-402F-85C3-188CFD1270A2}" type="presParOf" srcId="{3130483E-FA7B-4839-8673-03C414588935}" destId="{6BF013CF-937F-42DA-BE88-498B1033D8C2}" srcOrd="1" destOrd="0" presId="urn:microsoft.com/office/officeart/2005/8/layout/hierarchy1"/>
    <dgm:cxn modelId="{031CF8D4-97F0-48CF-B1A8-FCDF808C093A}" type="presParOf" srcId="{6BF013CF-937F-42DA-BE88-498B1033D8C2}" destId="{4EB37FBB-6F3B-498C-A584-7D0EA4A976CC}" srcOrd="0" destOrd="0" presId="urn:microsoft.com/office/officeart/2005/8/layout/hierarchy1"/>
    <dgm:cxn modelId="{92CB0494-139A-4838-9D84-B5790D5D9AAB}" type="presParOf" srcId="{6BF013CF-937F-42DA-BE88-498B1033D8C2}" destId="{E80F4128-8375-4275-9DA8-81FEEDA02DD2}" srcOrd="1" destOrd="0" presId="urn:microsoft.com/office/officeart/2005/8/layout/hierarchy1"/>
    <dgm:cxn modelId="{EEB1A417-F76D-4A4B-8899-0B5DE5D70F8A}" type="presParOf" srcId="{E80F4128-8375-4275-9DA8-81FEEDA02DD2}" destId="{80418A0C-C14A-44B8-835F-A1EC85363ED6}" srcOrd="0" destOrd="0" presId="urn:microsoft.com/office/officeart/2005/8/layout/hierarchy1"/>
    <dgm:cxn modelId="{B10A465F-A34F-41B6-9E34-5D737FC9CB77}" type="presParOf" srcId="{80418A0C-C14A-44B8-835F-A1EC85363ED6}" destId="{69C7C03A-ADDE-4001-A5A8-D17B4A12E239}" srcOrd="0" destOrd="0" presId="urn:microsoft.com/office/officeart/2005/8/layout/hierarchy1"/>
    <dgm:cxn modelId="{DD217ED1-5550-43CE-8855-B8AA939279FB}" type="presParOf" srcId="{80418A0C-C14A-44B8-835F-A1EC85363ED6}" destId="{A4EA1EFF-8209-4357-B025-EFEF089F7BEC}" srcOrd="1" destOrd="0" presId="urn:microsoft.com/office/officeart/2005/8/layout/hierarchy1"/>
    <dgm:cxn modelId="{4EB103E6-2243-44DD-B1E7-A3D1C6CF9C90}" type="presParOf" srcId="{E80F4128-8375-4275-9DA8-81FEEDA02DD2}" destId="{7F9CC539-6CAB-45CC-A46E-AECF324A928F}" srcOrd="1" destOrd="0" presId="urn:microsoft.com/office/officeart/2005/8/layout/hierarchy1"/>
    <dgm:cxn modelId="{761D05B4-06C8-404B-A76B-57539780B7C1}" type="presParOf" srcId="{7F9CC539-6CAB-45CC-A46E-AECF324A928F}" destId="{7E35363A-7B67-429E-91A4-2BF1FB88F4F9}" srcOrd="0" destOrd="0" presId="urn:microsoft.com/office/officeart/2005/8/layout/hierarchy1"/>
    <dgm:cxn modelId="{47F1446D-FE8A-4E7C-B4ED-4D649BC1F3FF}" type="presParOf" srcId="{7F9CC539-6CAB-45CC-A46E-AECF324A928F}" destId="{ABADBB08-FC01-4CF0-AC87-05F08ABFCBAD}" srcOrd="1" destOrd="0" presId="urn:microsoft.com/office/officeart/2005/8/layout/hierarchy1"/>
    <dgm:cxn modelId="{5A90A3AE-C9A3-4D85-B5A2-8733A1B0E17C}" type="presParOf" srcId="{ABADBB08-FC01-4CF0-AC87-05F08ABFCBAD}" destId="{DDB584DE-3FFE-4DA5-ACC4-E09AF3560A91}" srcOrd="0" destOrd="0" presId="urn:microsoft.com/office/officeart/2005/8/layout/hierarchy1"/>
    <dgm:cxn modelId="{A0F43710-4353-488C-9A4C-593913E7FAEA}" type="presParOf" srcId="{DDB584DE-3FFE-4DA5-ACC4-E09AF3560A91}" destId="{D5B6D9B9-24EF-47E9-9FEB-6CFAC50C3FD1}" srcOrd="0" destOrd="0" presId="urn:microsoft.com/office/officeart/2005/8/layout/hierarchy1"/>
    <dgm:cxn modelId="{97EA7606-49AC-4E82-BDAE-98ABBE8A3A17}" type="presParOf" srcId="{DDB584DE-3FFE-4DA5-ACC4-E09AF3560A91}" destId="{B1AEF97C-1FF4-4BE7-9456-14BF29067F4B}" srcOrd="1" destOrd="0" presId="urn:microsoft.com/office/officeart/2005/8/layout/hierarchy1"/>
    <dgm:cxn modelId="{A7EA4FF9-C490-41A9-A71A-D1497BEAA87F}" type="presParOf" srcId="{ABADBB08-FC01-4CF0-AC87-05F08ABFCBAD}" destId="{2384E7A5-542C-4ABF-9217-5E658FFAD899}" srcOrd="1" destOrd="0" presId="urn:microsoft.com/office/officeart/2005/8/layout/hierarchy1"/>
    <dgm:cxn modelId="{7862BD8D-72B0-402B-9999-8A6AEADE6C4F}" type="presParOf" srcId="{2384E7A5-542C-4ABF-9217-5E658FFAD899}" destId="{0945B8C6-83BD-4C4F-8D55-1278A3C1A28F}" srcOrd="0" destOrd="0" presId="urn:microsoft.com/office/officeart/2005/8/layout/hierarchy1"/>
    <dgm:cxn modelId="{89759E0F-F827-42AF-BDD8-E0783AF62906}" type="presParOf" srcId="{2384E7A5-542C-4ABF-9217-5E658FFAD899}" destId="{D4C05C68-5492-4DAE-98E7-773A95232757}" srcOrd="1" destOrd="0" presId="urn:microsoft.com/office/officeart/2005/8/layout/hierarchy1"/>
    <dgm:cxn modelId="{7D006665-1673-4716-BC10-5714D3AF515A}" type="presParOf" srcId="{D4C05C68-5492-4DAE-98E7-773A95232757}" destId="{C9017910-26AF-47B6-9AB4-6B686675AE20}" srcOrd="0" destOrd="0" presId="urn:microsoft.com/office/officeart/2005/8/layout/hierarchy1"/>
    <dgm:cxn modelId="{9FB06161-EB9F-4CC3-BF10-7FD1F2C6BF9E}" type="presParOf" srcId="{C9017910-26AF-47B6-9AB4-6B686675AE20}" destId="{0B858562-3B78-446B-9241-A3696568BFAF}" srcOrd="0" destOrd="0" presId="urn:microsoft.com/office/officeart/2005/8/layout/hierarchy1"/>
    <dgm:cxn modelId="{DB2509FF-2C3F-4427-9693-A582862F9CC9}" type="presParOf" srcId="{C9017910-26AF-47B6-9AB4-6B686675AE20}" destId="{4595A7C8-D588-4BF2-ADBD-167B27DCE204}" srcOrd="1" destOrd="0" presId="urn:microsoft.com/office/officeart/2005/8/layout/hierarchy1"/>
    <dgm:cxn modelId="{D1D192CF-D662-4C60-B7D8-08A6FCB4C722}" type="presParOf" srcId="{D4C05C68-5492-4DAE-98E7-773A95232757}" destId="{C82B6509-015C-46D9-9EF1-16BB199DBF81}" srcOrd="1" destOrd="0" presId="urn:microsoft.com/office/officeart/2005/8/layout/hierarchy1"/>
    <dgm:cxn modelId="{C838B294-0413-4C5F-A76A-F3798CC60850}" type="presParOf" srcId="{7F9CC539-6CAB-45CC-A46E-AECF324A928F}" destId="{2A6B0794-9425-43A3-81A8-7E4A47303FAE}" srcOrd="2" destOrd="0" presId="urn:microsoft.com/office/officeart/2005/8/layout/hierarchy1"/>
    <dgm:cxn modelId="{54399EFD-1A7F-44A2-9CD4-E65F7112E436}" type="presParOf" srcId="{7F9CC539-6CAB-45CC-A46E-AECF324A928F}" destId="{87F99F1E-F247-47AA-AF31-B16604908515}" srcOrd="3" destOrd="0" presId="urn:microsoft.com/office/officeart/2005/8/layout/hierarchy1"/>
    <dgm:cxn modelId="{722D70C2-01B9-4F51-A11E-6620C0C7E486}" type="presParOf" srcId="{87F99F1E-F247-47AA-AF31-B16604908515}" destId="{3356A3C5-29D3-468C-803A-FBC31B2D788F}" srcOrd="0" destOrd="0" presId="urn:microsoft.com/office/officeart/2005/8/layout/hierarchy1"/>
    <dgm:cxn modelId="{7269638B-B643-43AE-B8ED-87241FFDAEFE}" type="presParOf" srcId="{3356A3C5-29D3-468C-803A-FBC31B2D788F}" destId="{7387123B-E94F-4037-88C0-B74D17D58340}" srcOrd="0" destOrd="0" presId="urn:microsoft.com/office/officeart/2005/8/layout/hierarchy1"/>
    <dgm:cxn modelId="{A902ED15-6413-467A-A3BE-04BC7D8B5EAE}" type="presParOf" srcId="{3356A3C5-29D3-468C-803A-FBC31B2D788F}" destId="{7F9075E4-9317-433D-B724-C119F48ABE12}" srcOrd="1" destOrd="0" presId="urn:microsoft.com/office/officeart/2005/8/layout/hierarchy1"/>
    <dgm:cxn modelId="{5A20D039-6BCE-4647-96B6-A078784368E4}" type="presParOf" srcId="{87F99F1E-F247-47AA-AF31-B16604908515}" destId="{C954FA98-FCE2-4588-8B1F-4F6D0944CA59}" srcOrd="1" destOrd="0" presId="urn:microsoft.com/office/officeart/2005/8/layout/hierarchy1"/>
    <dgm:cxn modelId="{4DE7D0FC-52D0-49B2-A463-B6DA5C6387BB}" type="presParOf" srcId="{6BF013CF-937F-42DA-BE88-498B1033D8C2}" destId="{DDB1E3EE-07BF-495D-B811-3214F474AC0A}" srcOrd="2" destOrd="0" presId="urn:microsoft.com/office/officeart/2005/8/layout/hierarchy1"/>
    <dgm:cxn modelId="{82EE3301-295D-4865-A155-87857B4728B8}" type="presParOf" srcId="{6BF013CF-937F-42DA-BE88-498B1033D8C2}" destId="{638E06BC-8F4B-46CC-9C61-ADBE21940050}" srcOrd="3" destOrd="0" presId="urn:microsoft.com/office/officeart/2005/8/layout/hierarchy1"/>
    <dgm:cxn modelId="{03F09653-B495-4335-9E7B-EA21D35E3728}" type="presParOf" srcId="{638E06BC-8F4B-46CC-9C61-ADBE21940050}" destId="{0D22C0D2-4BA0-4877-9380-94BE42BF2A11}" srcOrd="0" destOrd="0" presId="urn:microsoft.com/office/officeart/2005/8/layout/hierarchy1"/>
    <dgm:cxn modelId="{A2E14F64-B9D1-40AF-850E-ABDC3B00405C}" type="presParOf" srcId="{0D22C0D2-4BA0-4877-9380-94BE42BF2A11}" destId="{737DFEDB-0A23-4C6C-A537-B9187E90FD6B}" srcOrd="0" destOrd="0" presId="urn:microsoft.com/office/officeart/2005/8/layout/hierarchy1"/>
    <dgm:cxn modelId="{DB711125-66E8-41A7-B7A7-5E329DAD32E6}" type="presParOf" srcId="{0D22C0D2-4BA0-4877-9380-94BE42BF2A11}" destId="{5E0FE3A1-A29F-4AC3-9DB5-4615309C518F}" srcOrd="1" destOrd="0" presId="urn:microsoft.com/office/officeart/2005/8/layout/hierarchy1"/>
    <dgm:cxn modelId="{7C703008-8CF5-4DF0-A2B7-5C32CC237812}" type="presParOf" srcId="{638E06BC-8F4B-46CC-9C61-ADBE21940050}" destId="{09A5EC4C-A9CF-4CB6-8629-2927A1379D5F}" srcOrd="1" destOrd="0" presId="urn:microsoft.com/office/officeart/2005/8/layout/hierarchy1"/>
    <dgm:cxn modelId="{D10CDA92-7C3E-4D13-AF96-DC4BE0B7246A}" type="presParOf" srcId="{09A5EC4C-A9CF-4CB6-8629-2927A1379D5F}" destId="{2C359A51-508A-40AF-9B65-4B9177C5A653}" srcOrd="0" destOrd="0" presId="urn:microsoft.com/office/officeart/2005/8/layout/hierarchy1"/>
    <dgm:cxn modelId="{266333B8-0BA5-4A71-B3D4-8A61EDE4934D}" type="presParOf" srcId="{09A5EC4C-A9CF-4CB6-8629-2927A1379D5F}" destId="{96978814-91E8-4C5A-8A16-E74040791CB6}" srcOrd="1" destOrd="0" presId="urn:microsoft.com/office/officeart/2005/8/layout/hierarchy1"/>
    <dgm:cxn modelId="{B2B55C12-5B03-40BE-8A12-F14AA376AE71}" type="presParOf" srcId="{96978814-91E8-4C5A-8A16-E74040791CB6}" destId="{4FAA48C9-7F29-47E2-9CAE-3FEF3026C5B6}" srcOrd="0" destOrd="0" presId="urn:microsoft.com/office/officeart/2005/8/layout/hierarchy1"/>
    <dgm:cxn modelId="{4FCE1DD2-0494-4A26-97CE-4B205E243884}" type="presParOf" srcId="{4FAA48C9-7F29-47E2-9CAE-3FEF3026C5B6}" destId="{80293534-643D-4476-BF1B-95D3DC706D8D}" srcOrd="0" destOrd="0" presId="urn:microsoft.com/office/officeart/2005/8/layout/hierarchy1"/>
    <dgm:cxn modelId="{D598143F-965C-4FDD-8689-D1A7D1904C3C}" type="presParOf" srcId="{4FAA48C9-7F29-47E2-9CAE-3FEF3026C5B6}" destId="{FBA95AFD-CB20-48BC-91C5-E2949E9DF08E}" srcOrd="1" destOrd="0" presId="urn:microsoft.com/office/officeart/2005/8/layout/hierarchy1"/>
    <dgm:cxn modelId="{6B51CE3C-0428-4BAC-A45A-4F7E5E1AF22C}" type="presParOf" srcId="{96978814-91E8-4C5A-8A16-E74040791CB6}" destId="{D8124694-4DEC-4CA4-B360-7FA6F29CF1AB}" srcOrd="1" destOrd="0" presId="urn:microsoft.com/office/officeart/2005/8/layout/hierarchy1"/>
    <dgm:cxn modelId="{A823C2EC-1417-4619-AFFE-41D58996B780}" type="presParOf" srcId="{D8124694-4DEC-4CA4-B360-7FA6F29CF1AB}" destId="{6D5FC093-DD3C-4ABF-ABB3-AD1559AE56C5}" srcOrd="0" destOrd="0" presId="urn:microsoft.com/office/officeart/2005/8/layout/hierarchy1"/>
    <dgm:cxn modelId="{E38E132F-2040-4A89-94C8-68EDBAC62AF0}" type="presParOf" srcId="{D8124694-4DEC-4CA4-B360-7FA6F29CF1AB}" destId="{97146CE5-6826-48A1-83DC-370B8F4E6F70}" srcOrd="1" destOrd="0" presId="urn:microsoft.com/office/officeart/2005/8/layout/hierarchy1"/>
    <dgm:cxn modelId="{7556E64D-B5A5-4AA6-82A4-6B4DD4DC9AB3}" type="presParOf" srcId="{97146CE5-6826-48A1-83DC-370B8F4E6F70}" destId="{788CC27F-8C06-4D03-8705-881069DFD2F2}" srcOrd="0" destOrd="0" presId="urn:microsoft.com/office/officeart/2005/8/layout/hierarchy1"/>
    <dgm:cxn modelId="{25DF3831-FC78-4ED5-8011-0CBAC772321A}" type="presParOf" srcId="{788CC27F-8C06-4D03-8705-881069DFD2F2}" destId="{29555ABA-F447-4D76-8DB6-BA5B25A3DD37}" srcOrd="0" destOrd="0" presId="urn:microsoft.com/office/officeart/2005/8/layout/hierarchy1"/>
    <dgm:cxn modelId="{E8F3B17E-82BF-4A40-B9B0-5A44D1708434}" type="presParOf" srcId="{788CC27F-8C06-4D03-8705-881069DFD2F2}" destId="{A4FE7311-05E7-4A83-A504-10F0FC5E3B74}" srcOrd="1" destOrd="0" presId="urn:microsoft.com/office/officeart/2005/8/layout/hierarchy1"/>
    <dgm:cxn modelId="{7ECADF3D-A033-42C5-A182-ACA3F8523A6C}" type="presParOf" srcId="{97146CE5-6826-48A1-83DC-370B8F4E6F70}" destId="{C9165F0D-C562-4C97-8ACD-1FE9D5B62299}" srcOrd="1" destOrd="0" presId="urn:microsoft.com/office/officeart/2005/8/layout/hierarchy1"/>
    <dgm:cxn modelId="{6A7A3CE8-FB42-4E56-885C-FB294F671056}" type="presParOf" srcId="{D8124694-4DEC-4CA4-B360-7FA6F29CF1AB}" destId="{43C4A399-C5C6-433F-896B-BB3110911978}" srcOrd="2" destOrd="0" presId="urn:microsoft.com/office/officeart/2005/8/layout/hierarchy1"/>
    <dgm:cxn modelId="{2571FA27-F37D-49CE-8090-292E9A3631ED}" type="presParOf" srcId="{D8124694-4DEC-4CA4-B360-7FA6F29CF1AB}" destId="{2847A934-988B-4C1E-93C1-2C3DC9914B51}" srcOrd="3" destOrd="0" presId="urn:microsoft.com/office/officeart/2005/8/layout/hierarchy1"/>
    <dgm:cxn modelId="{7F365D79-214F-4486-BF7D-4AFF33C3B031}" type="presParOf" srcId="{2847A934-988B-4C1E-93C1-2C3DC9914B51}" destId="{29DDB452-D937-4C33-8297-4103AF0994EA}" srcOrd="0" destOrd="0" presId="urn:microsoft.com/office/officeart/2005/8/layout/hierarchy1"/>
    <dgm:cxn modelId="{9C0D639B-516E-4DC5-88BB-19B5E3D229CB}" type="presParOf" srcId="{29DDB452-D937-4C33-8297-4103AF0994EA}" destId="{FE52DD71-ED47-474B-972A-A003DE98A32E}" srcOrd="0" destOrd="0" presId="urn:microsoft.com/office/officeart/2005/8/layout/hierarchy1"/>
    <dgm:cxn modelId="{3E05E620-0DA5-47CB-978A-5A1C775AD316}" type="presParOf" srcId="{29DDB452-D937-4C33-8297-4103AF0994EA}" destId="{10B56D6B-65DF-400F-8CBC-AF5817E49472}" srcOrd="1" destOrd="0" presId="urn:microsoft.com/office/officeart/2005/8/layout/hierarchy1"/>
    <dgm:cxn modelId="{DD2B155C-0343-4B2E-9DC0-34A33F679654}" type="presParOf" srcId="{2847A934-988B-4C1E-93C1-2C3DC9914B51}" destId="{8B9F85FD-24CB-44F5-9585-F9E91F221DF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093B5-346F-448D-AD60-B5C94E376C53}">
      <dsp:nvSpPr>
        <dsp:cNvPr id="0" name=""/>
        <dsp:cNvSpPr/>
      </dsp:nvSpPr>
      <dsp:spPr>
        <a:xfrm>
          <a:off x="2380485" y="2438400"/>
          <a:ext cx="606657" cy="1155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3328" y="0"/>
              </a:lnTo>
              <a:lnTo>
                <a:pt x="303328" y="1155978"/>
              </a:lnTo>
              <a:lnTo>
                <a:pt x="606657" y="1155978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651177" y="2983752"/>
        <a:ext cx="65274" cy="65274"/>
      </dsp:txXfrm>
    </dsp:sp>
    <dsp:sp modelId="{73F57FEA-2C30-4916-B515-F302A0657AEA}">
      <dsp:nvSpPr>
        <dsp:cNvPr id="0" name=""/>
        <dsp:cNvSpPr/>
      </dsp:nvSpPr>
      <dsp:spPr>
        <a:xfrm>
          <a:off x="2380485" y="2392680"/>
          <a:ext cx="6066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6657" y="45720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668648" y="2423233"/>
        <a:ext cx="30332" cy="30332"/>
      </dsp:txXfrm>
    </dsp:sp>
    <dsp:sp modelId="{B571D786-41B4-446B-AAA7-A6B5B6194B56}">
      <dsp:nvSpPr>
        <dsp:cNvPr id="0" name=""/>
        <dsp:cNvSpPr/>
      </dsp:nvSpPr>
      <dsp:spPr>
        <a:xfrm>
          <a:off x="2380485" y="1282421"/>
          <a:ext cx="606657" cy="1155978"/>
        </a:xfrm>
        <a:custGeom>
          <a:avLst/>
          <a:gdLst/>
          <a:ahLst/>
          <a:cxnLst/>
          <a:rect l="0" t="0" r="0" b="0"/>
          <a:pathLst>
            <a:path>
              <a:moveTo>
                <a:pt x="0" y="1155978"/>
              </a:moveTo>
              <a:lnTo>
                <a:pt x="303328" y="1155978"/>
              </a:lnTo>
              <a:lnTo>
                <a:pt x="303328" y="0"/>
              </a:lnTo>
              <a:lnTo>
                <a:pt x="606657" y="0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651177" y="1827773"/>
        <a:ext cx="65274" cy="65274"/>
      </dsp:txXfrm>
    </dsp:sp>
    <dsp:sp modelId="{54638E48-942C-4A9C-A557-FD9B4F2F3614}">
      <dsp:nvSpPr>
        <dsp:cNvPr id="0" name=""/>
        <dsp:cNvSpPr/>
      </dsp:nvSpPr>
      <dsp:spPr>
        <a:xfrm rot="16200000">
          <a:off x="-659279" y="1832274"/>
          <a:ext cx="4867279" cy="1212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400" kern="1200" dirty="0" err="1" smtClean="0"/>
            <a:t>CasaSurfer</a:t>
          </a:r>
          <a:endParaRPr lang="fr-FR" sz="6400" kern="1200" dirty="0"/>
        </a:p>
      </dsp:txBody>
      <dsp:txXfrm>
        <a:off x="-659279" y="1832274"/>
        <a:ext cx="4867279" cy="1212251"/>
      </dsp:txXfrm>
    </dsp:sp>
    <dsp:sp modelId="{D30AC9C0-7E90-4F4F-8883-E8138DCF3A26}">
      <dsp:nvSpPr>
        <dsp:cNvPr id="0" name=""/>
        <dsp:cNvSpPr/>
      </dsp:nvSpPr>
      <dsp:spPr>
        <a:xfrm>
          <a:off x="2987143" y="820029"/>
          <a:ext cx="4074222" cy="924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800" kern="1200" dirty="0" smtClean="0"/>
            <a:t>Les menus</a:t>
          </a:r>
          <a:endParaRPr lang="fr-FR" sz="4800" kern="1200" dirty="0"/>
        </a:p>
      </dsp:txBody>
      <dsp:txXfrm>
        <a:off x="2987143" y="820029"/>
        <a:ext cx="4074222" cy="924783"/>
      </dsp:txXfrm>
    </dsp:sp>
    <dsp:sp modelId="{4909AC35-2352-4C8C-BE94-325B719A4898}">
      <dsp:nvSpPr>
        <dsp:cNvPr id="0" name=""/>
        <dsp:cNvSpPr/>
      </dsp:nvSpPr>
      <dsp:spPr>
        <a:xfrm>
          <a:off x="2987143" y="1976008"/>
          <a:ext cx="4074222" cy="924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800" kern="1200" dirty="0" smtClean="0"/>
            <a:t>Le jeu</a:t>
          </a:r>
          <a:endParaRPr lang="fr-FR" sz="4800" kern="1200" dirty="0"/>
        </a:p>
      </dsp:txBody>
      <dsp:txXfrm>
        <a:off x="2987143" y="1976008"/>
        <a:ext cx="4074222" cy="924783"/>
      </dsp:txXfrm>
    </dsp:sp>
    <dsp:sp modelId="{8BF65FDC-37BF-4667-A670-7E9FC570E4DF}">
      <dsp:nvSpPr>
        <dsp:cNvPr id="0" name=""/>
        <dsp:cNvSpPr/>
      </dsp:nvSpPr>
      <dsp:spPr>
        <a:xfrm>
          <a:off x="2987143" y="3131987"/>
          <a:ext cx="4074222" cy="9247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800" kern="1200" dirty="0" smtClean="0"/>
            <a:t>Les skins</a:t>
          </a:r>
          <a:endParaRPr lang="fr-FR" sz="4800" kern="1200" dirty="0"/>
        </a:p>
      </dsp:txBody>
      <dsp:txXfrm>
        <a:off x="2987143" y="3131987"/>
        <a:ext cx="4074222" cy="924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E5788-B516-42C8-BA33-F2FB9FF81EA0}">
      <dsp:nvSpPr>
        <dsp:cNvPr id="0" name=""/>
        <dsp:cNvSpPr/>
      </dsp:nvSpPr>
      <dsp:spPr>
        <a:xfrm>
          <a:off x="3055962" y="534"/>
          <a:ext cx="2117675" cy="21176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Dynamique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Du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Jeu</a:t>
          </a:r>
          <a:endParaRPr lang="fr-FR" sz="2200" kern="1200" dirty="0"/>
        </a:p>
      </dsp:txBody>
      <dsp:txXfrm>
        <a:off x="3366088" y="310660"/>
        <a:ext cx="1497423" cy="1497423"/>
      </dsp:txXfrm>
    </dsp:sp>
    <dsp:sp modelId="{017212B9-59CE-4215-B4ED-13E6F726DAA5}">
      <dsp:nvSpPr>
        <dsp:cNvPr id="0" name=""/>
        <dsp:cNvSpPr/>
      </dsp:nvSpPr>
      <dsp:spPr>
        <a:xfrm rot="3600000">
          <a:off x="4620210" y="2067180"/>
          <a:ext cx="565538" cy="714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/>
        </a:p>
      </dsp:txBody>
      <dsp:txXfrm>
        <a:off x="4662625" y="2136658"/>
        <a:ext cx="395877" cy="428829"/>
      </dsp:txXfrm>
    </dsp:sp>
    <dsp:sp modelId="{FF2A02F6-6CB4-45C5-AB07-000D752BEDC2}">
      <dsp:nvSpPr>
        <dsp:cNvPr id="0" name=""/>
        <dsp:cNvSpPr/>
      </dsp:nvSpPr>
      <dsp:spPr>
        <a:xfrm>
          <a:off x="4648326" y="2758590"/>
          <a:ext cx="2117675" cy="21176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Dessin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Et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Affichage</a:t>
          </a:r>
          <a:endParaRPr lang="fr-FR" sz="2200" kern="1200" dirty="0"/>
        </a:p>
      </dsp:txBody>
      <dsp:txXfrm>
        <a:off x="4958452" y="3068716"/>
        <a:ext cx="1497423" cy="1497423"/>
      </dsp:txXfrm>
    </dsp:sp>
    <dsp:sp modelId="{D5B9A1DA-3105-4689-8B6E-20851B76B69E}">
      <dsp:nvSpPr>
        <dsp:cNvPr id="0" name=""/>
        <dsp:cNvSpPr/>
      </dsp:nvSpPr>
      <dsp:spPr>
        <a:xfrm rot="10800000">
          <a:off x="3848036" y="3460070"/>
          <a:ext cx="565538" cy="714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/>
        </a:p>
      </dsp:txBody>
      <dsp:txXfrm rot="10800000">
        <a:off x="4017697" y="3603013"/>
        <a:ext cx="395877" cy="428829"/>
      </dsp:txXfrm>
    </dsp:sp>
    <dsp:sp modelId="{18AC3FE7-4A58-494B-8751-438E1465CD4B}">
      <dsp:nvSpPr>
        <dsp:cNvPr id="0" name=""/>
        <dsp:cNvSpPr/>
      </dsp:nvSpPr>
      <dsp:spPr>
        <a:xfrm>
          <a:off x="1463597" y="2758590"/>
          <a:ext cx="2117675" cy="21176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Contrôle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Du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Clavier</a:t>
          </a:r>
        </a:p>
      </dsp:txBody>
      <dsp:txXfrm>
        <a:off x="1773723" y="3068716"/>
        <a:ext cx="1497423" cy="1497423"/>
      </dsp:txXfrm>
    </dsp:sp>
    <dsp:sp modelId="{193CC0C8-7572-4DA2-A011-A8797EAAA06B}">
      <dsp:nvSpPr>
        <dsp:cNvPr id="0" name=""/>
        <dsp:cNvSpPr/>
      </dsp:nvSpPr>
      <dsp:spPr>
        <a:xfrm rot="18000000">
          <a:off x="3027845" y="2094903"/>
          <a:ext cx="565538" cy="714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/>
        </a:p>
      </dsp:txBody>
      <dsp:txXfrm>
        <a:off x="3070260" y="2311311"/>
        <a:ext cx="395877" cy="4288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99913-51BF-4EC5-9104-E7054DA0C5BC}">
      <dsp:nvSpPr>
        <dsp:cNvPr id="0" name=""/>
        <dsp:cNvSpPr/>
      </dsp:nvSpPr>
      <dsp:spPr>
        <a:xfrm>
          <a:off x="6531530" y="3446273"/>
          <a:ext cx="91440" cy="402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2841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CE9A0-E49E-4326-AE96-BB3BC337CBB5}">
      <dsp:nvSpPr>
        <dsp:cNvPr id="0" name=""/>
        <dsp:cNvSpPr/>
      </dsp:nvSpPr>
      <dsp:spPr>
        <a:xfrm>
          <a:off x="5730783" y="2163875"/>
          <a:ext cx="846467" cy="402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524"/>
              </a:lnTo>
              <a:lnTo>
                <a:pt x="846467" y="274524"/>
              </a:lnTo>
              <a:lnTo>
                <a:pt x="846467" y="402841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DA47-BE77-4253-9238-9933B52A5783}">
      <dsp:nvSpPr>
        <dsp:cNvPr id="0" name=""/>
        <dsp:cNvSpPr/>
      </dsp:nvSpPr>
      <dsp:spPr>
        <a:xfrm>
          <a:off x="4838595" y="3446273"/>
          <a:ext cx="91440" cy="402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2841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59A51-508A-40AF-9B65-4B9177C5A653}">
      <dsp:nvSpPr>
        <dsp:cNvPr id="0" name=""/>
        <dsp:cNvSpPr/>
      </dsp:nvSpPr>
      <dsp:spPr>
        <a:xfrm>
          <a:off x="4884315" y="2163875"/>
          <a:ext cx="846467" cy="402841"/>
        </a:xfrm>
        <a:custGeom>
          <a:avLst/>
          <a:gdLst/>
          <a:ahLst/>
          <a:cxnLst/>
          <a:rect l="0" t="0" r="0" b="0"/>
          <a:pathLst>
            <a:path>
              <a:moveTo>
                <a:pt x="846467" y="0"/>
              </a:moveTo>
              <a:lnTo>
                <a:pt x="846467" y="274524"/>
              </a:lnTo>
              <a:lnTo>
                <a:pt x="0" y="274524"/>
              </a:lnTo>
              <a:lnTo>
                <a:pt x="0" y="402841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B1E3EE-07BF-495D-B811-3214F474AC0A}">
      <dsp:nvSpPr>
        <dsp:cNvPr id="0" name=""/>
        <dsp:cNvSpPr/>
      </dsp:nvSpPr>
      <dsp:spPr>
        <a:xfrm>
          <a:off x="3920725" y="881477"/>
          <a:ext cx="1810057" cy="402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524"/>
              </a:lnTo>
              <a:lnTo>
                <a:pt x="1810057" y="274524"/>
              </a:lnTo>
              <a:lnTo>
                <a:pt x="1810057" y="402841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5D539-396A-4F6E-A63D-F1BDB43AE3D2}">
      <dsp:nvSpPr>
        <dsp:cNvPr id="0" name=""/>
        <dsp:cNvSpPr/>
      </dsp:nvSpPr>
      <dsp:spPr>
        <a:xfrm>
          <a:off x="3145661" y="3446273"/>
          <a:ext cx="91440" cy="402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2841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B0794-9425-43A3-81A8-7E4A47303FAE}">
      <dsp:nvSpPr>
        <dsp:cNvPr id="0" name=""/>
        <dsp:cNvSpPr/>
      </dsp:nvSpPr>
      <dsp:spPr>
        <a:xfrm>
          <a:off x="2344913" y="2163875"/>
          <a:ext cx="846467" cy="402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524"/>
              </a:lnTo>
              <a:lnTo>
                <a:pt x="846467" y="274524"/>
              </a:lnTo>
              <a:lnTo>
                <a:pt x="846467" y="402841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E4AF1-FB7B-4BC9-B6F5-731C5351DC74}">
      <dsp:nvSpPr>
        <dsp:cNvPr id="0" name=""/>
        <dsp:cNvSpPr/>
      </dsp:nvSpPr>
      <dsp:spPr>
        <a:xfrm>
          <a:off x="1452726" y="3446273"/>
          <a:ext cx="91440" cy="402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2841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5363A-7B67-429E-91A4-2BF1FB88F4F9}">
      <dsp:nvSpPr>
        <dsp:cNvPr id="0" name=""/>
        <dsp:cNvSpPr/>
      </dsp:nvSpPr>
      <dsp:spPr>
        <a:xfrm>
          <a:off x="1498446" y="2163875"/>
          <a:ext cx="846467" cy="402841"/>
        </a:xfrm>
        <a:custGeom>
          <a:avLst/>
          <a:gdLst/>
          <a:ahLst/>
          <a:cxnLst/>
          <a:rect l="0" t="0" r="0" b="0"/>
          <a:pathLst>
            <a:path>
              <a:moveTo>
                <a:pt x="846467" y="0"/>
              </a:moveTo>
              <a:lnTo>
                <a:pt x="846467" y="274524"/>
              </a:lnTo>
              <a:lnTo>
                <a:pt x="0" y="274524"/>
              </a:lnTo>
              <a:lnTo>
                <a:pt x="0" y="402841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37FBB-6F3B-498C-A584-7D0EA4A976CC}">
      <dsp:nvSpPr>
        <dsp:cNvPr id="0" name=""/>
        <dsp:cNvSpPr/>
      </dsp:nvSpPr>
      <dsp:spPr>
        <a:xfrm>
          <a:off x="2344913" y="881477"/>
          <a:ext cx="1575811" cy="402841"/>
        </a:xfrm>
        <a:custGeom>
          <a:avLst/>
          <a:gdLst/>
          <a:ahLst/>
          <a:cxnLst/>
          <a:rect l="0" t="0" r="0" b="0"/>
          <a:pathLst>
            <a:path>
              <a:moveTo>
                <a:pt x="1575811" y="0"/>
              </a:moveTo>
              <a:lnTo>
                <a:pt x="1575811" y="274524"/>
              </a:lnTo>
              <a:lnTo>
                <a:pt x="0" y="274524"/>
              </a:lnTo>
              <a:lnTo>
                <a:pt x="0" y="402841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74BF-27ED-4E1B-910F-036DCF10B656}">
      <dsp:nvSpPr>
        <dsp:cNvPr id="0" name=""/>
        <dsp:cNvSpPr/>
      </dsp:nvSpPr>
      <dsp:spPr>
        <a:xfrm>
          <a:off x="2457378" y="1920"/>
          <a:ext cx="2926693" cy="87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05D1D-884E-441E-B58D-5469C54FA15F}">
      <dsp:nvSpPr>
        <dsp:cNvPr id="0" name=""/>
        <dsp:cNvSpPr/>
      </dsp:nvSpPr>
      <dsp:spPr>
        <a:xfrm>
          <a:off x="2611281" y="148128"/>
          <a:ext cx="2926693" cy="879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1" i="1" kern="1200" dirty="0" err="1" smtClean="0"/>
            <a:t>controleClavier</a:t>
          </a:r>
          <a:r>
            <a:rPr lang="fr-FR" sz="2400" b="1" i="1" kern="1200" dirty="0" smtClean="0"/>
            <a:t>()</a:t>
          </a:r>
          <a:endParaRPr lang="fr-FR" sz="2400" b="1" i="1" kern="1200" dirty="0"/>
        </a:p>
      </dsp:txBody>
      <dsp:txXfrm>
        <a:off x="2637042" y="173889"/>
        <a:ext cx="2875171" cy="828034"/>
      </dsp:txXfrm>
    </dsp:sp>
    <dsp:sp modelId="{69C7C03A-ADDE-4001-A5A8-D17B4A12E239}">
      <dsp:nvSpPr>
        <dsp:cNvPr id="0" name=""/>
        <dsp:cNvSpPr/>
      </dsp:nvSpPr>
      <dsp:spPr>
        <a:xfrm>
          <a:off x="1418103" y="1284318"/>
          <a:ext cx="1853620" cy="87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A1EFF-8209-4357-B025-EFEF089F7BEC}">
      <dsp:nvSpPr>
        <dsp:cNvPr id="0" name=""/>
        <dsp:cNvSpPr/>
      </dsp:nvSpPr>
      <dsp:spPr>
        <a:xfrm>
          <a:off x="1572006" y="1430526"/>
          <a:ext cx="1853620" cy="879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Action sur le jeu</a:t>
          </a:r>
          <a:endParaRPr lang="fr-FR" sz="1800" kern="1200" dirty="0"/>
        </a:p>
      </dsp:txBody>
      <dsp:txXfrm>
        <a:off x="1597767" y="1456287"/>
        <a:ext cx="1802098" cy="828034"/>
      </dsp:txXfrm>
    </dsp:sp>
    <dsp:sp modelId="{D5B6D9B9-24EF-47E9-9FEB-6CFAC50C3FD1}">
      <dsp:nvSpPr>
        <dsp:cNvPr id="0" name=""/>
        <dsp:cNvSpPr/>
      </dsp:nvSpPr>
      <dsp:spPr>
        <a:xfrm>
          <a:off x="805881" y="2566716"/>
          <a:ext cx="1385128" cy="87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EF97C-1FF4-4BE7-9456-14BF29067F4B}">
      <dsp:nvSpPr>
        <dsp:cNvPr id="0" name=""/>
        <dsp:cNvSpPr/>
      </dsp:nvSpPr>
      <dsp:spPr>
        <a:xfrm>
          <a:off x="959785" y="2712924"/>
          <a:ext cx="1385128" cy="879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Animations</a:t>
          </a:r>
          <a:endParaRPr lang="fr-FR" sz="1600" kern="1200" dirty="0"/>
        </a:p>
      </dsp:txBody>
      <dsp:txXfrm>
        <a:off x="985546" y="2738685"/>
        <a:ext cx="1333606" cy="828034"/>
      </dsp:txXfrm>
    </dsp:sp>
    <dsp:sp modelId="{5EB7387B-9791-4011-9995-D897004EF4D9}">
      <dsp:nvSpPr>
        <dsp:cNvPr id="0" name=""/>
        <dsp:cNvSpPr/>
      </dsp:nvSpPr>
      <dsp:spPr>
        <a:xfrm>
          <a:off x="805881" y="3849114"/>
          <a:ext cx="1385128" cy="87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A2586-391A-4EAF-84DA-FEF3E1075EF9}">
      <dsp:nvSpPr>
        <dsp:cNvPr id="0" name=""/>
        <dsp:cNvSpPr/>
      </dsp:nvSpPr>
      <dsp:spPr>
        <a:xfrm>
          <a:off x="959785" y="3995322"/>
          <a:ext cx="1385128" cy="879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Action sur des </a:t>
          </a:r>
          <a:r>
            <a:rPr lang="fr-FR" sz="1500" kern="1200" dirty="0" err="1" smtClean="0"/>
            <a:t>bool</a:t>
          </a:r>
          <a:endParaRPr lang="fr-FR" sz="1500" kern="1200" dirty="0"/>
        </a:p>
      </dsp:txBody>
      <dsp:txXfrm>
        <a:off x="985546" y="4021083"/>
        <a:ext cx="1333606" cy="828034"/>
      </dsp:txXfrm>
    </dsp:sp>
    <dsp:sp modelId="{7387123B-E94F-4037-88C0-B74D17D58340}">
      <dsp:nvSpPr>
        <dsp:cNvPr id="0" name=""/>
        <dsp:cNvSpPr/>
      </dsp:nvSpPr>
      <dsp:spPr>
        <a:xfrm>
          <a:off x="2498816" y="2566716"/>
          <a:ext cx="1385128" cy="87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075E4-9317-433D-B724-C119F48ABE12}">
      <dsp:nvSpPr>
        <dsp:cNvPr id="0" name=""/>
        <dsp:cNvSpPr/>
      </dsp:nvSpPr>
      <dsp:spPr>
        <a:xfrm>
          <a:off x="2652719" y="2712924"/>
          <a:ext cx="1385128" cy="879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Déplacement du joueur</a:t>
          </a:r>
          <a:endParaRPr lang="fr-FR" sz="1600" kern="1200" dirty="0"/>
        </a:p>
      </dsp:txBody>
      <dsp:txXfrm>
        <a:off x="2678480" y="2738685"/>
        <a:ext cx="1333606" cy="828034"/>
      </dsp:txXfrm>
    </dsp:sp>
    <dsp:sp modelId="{6FB0769D-2D9D-4307-A0B9-C6516C41A068}">
      <dsp:nvSpPr>
        <dsp:cNvPr id="0" name=""/>
        <dsp:cNvSpPr/>
      </dsp:nvSpPr>
      <dsp:spPr>
        <a:xfrm>
          <a:off x="2498816" y="3849114"/>
          <a:ext cx="1385128" cy="87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21C95-0BBA-4CA8-A994-B91C5A5CA8B0}">
      <dsp:nvSpPr>
        <dsp:cNvPr id="0" name=""/>
        <dsp:cNvSpPr/>
      </dsp:nvSpPr>
      <dsp:spPr>
        <a:xfrm>
          <a:off x="2652719" y="3995322"/>
          <a:ext cx="1385128" cy="879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Changement des coordonnées</a:t>
          </a:r>
          <a:endParaRPr lang="fr-FR" sz="1500" kern="1200" dirty="0"/>
        </a:p>
      </dsp:txBody>
      <dsp:txXfrm>
        <a:off x="2678480" y="4021083"/>
        <a:ext cx="1333606" cy="828034"/>
      </dsp:txXfrm>
    </dsp:sp>
    <dsp:sp modelId="{737DFEDB-0A23-4C6C-A537-B9187E90FD6B}">
      <dsp:nvSpPr>
        <dsp:cNvPr id="0" name=""/>
        <dsp:cNvSpPr/>
      </dsp:nvSpPr>
      <dsp:spPr>
        <a:xfrm>
          <a:off x="5038218" y="1284318"/>
          <a:ext cx="1385128" cy="87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FE3A1-A29F-4AC3-9DB5-4615309C518F}">
      <dsp:nvSpPr>
        <dsp:cNvPr id="0" name=""/>
        <dsp:cNvSpPr/>
      </dsp:nvSpPr>
      <dsp:spPr>
        <a:xfrm>
          <a:off x="5192122" y="1430526"/>
          <a:ext cx="1385128" cy="879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Action Pratique</a:t>
          </a:r>
          <a:endParaRPr lang="fr-FR" sz="1800" kern="1200" dirty="0"/>
        </a:p>
      </dsp:txBody>
      <dsp:txXfrm>
        <a:off x="5217883" y="1456287"/>
        <a:ext cx="1333606" cy="828034"/>
      </dsp:txXfrm>
    </dsp:sp>
    <dsp:sp modelId="{80293534-643D-4476-BF1B-95D3DC706D8D}">
      <dsp:nvSpPr>
        <dsp:cNvPr id="0" name=""/>
        <dsp:cNvSpPr/>
      </dsp:nvSpPr>
      <dsp:spPr>
        <a:xfrm>
          <a:off x="4191751" y="2566716"/>
          <a:ext cx="1385128" cy="87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95AFD-CB20-48BC-91C5-E2949E9DF08E}">
      <dsp:nvSpPr>
        <dsp:cNvPr id="0" name=""/>
        <dsp:cNvSpPr/>
      </dsp:nvSpPr>
      <dsp:spPr>
        <a:xfrm>
          <a:off x="4345654" y="2712924"/>
          <a:ext cx="1385128" cy="879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Pause</a:t>
          </a:r>
          <a:endParaRPr lang="fr-FR" sz="1600" kern="1200" dirty="0"/>
        </a:p>
      </dsp:txBody>
      <dsp:txXfrm>
        <a:off x="4371415" y="2738685"/>
        <a:ext cx="1333606" cy="828034"/>
      </dsp:txXfrm>
    </dsp:sp>
    <dsp:sp modelId="{514091BB-ABD5-4A2C-A577-163F729D9A84}">
      <dsp:nvSpPr>
        <dsp:cNvPr id="0" name=""/>
        <dsp:cNvSpPr/>
      </dsp:nvSpPr>
      <dsp:spPr>
        <a:xfrm>
          <a:off x="4191751" y="3849114"/>
          <a:ext cx="1385128" cy="87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ECC96-0E03-45AE-861E-1D309E5D3863}">
      <dsp:nvSpPr>
        <dsp:cNvPr id="0" name=""/>
        <dsp:cNvSpPr/>
      </dsp:nvSpPr>
      <dsp:spPr>
        <a:xfrm>
          <a:off x="4345654" y="3995322"/>
          <a:ext cx="1385128" cy="879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Action sur un </a:t>
          </a:r>
          <a:r>
            <a:rPr lang="fr-FR" sz="1500" kern="1200" dirty="0" err="1" smtClean="0"/>
            <a:t>bool</a:t>
          </a:r>
          <a:endParaRPr lang="fr-FR" sz="1500" kern="1200" dirty="0"/>
        </a:p>
      </dsp:txBody>
      <dsp:txXfrm>
        <a:off x="4371415" y="4021083"/>
        <a:ext cx="1333606" cy="828034"/>
      </dsp:txXfrm>
    </dsp:sp>
    <dsp:sp modelId="{831AA366-C8C7-4634-9CF5-E5E02BA70860}">
      <dsp:nvSpPr>
        <dsp:cNvPr id="0" name=""/>
        <dsp:cNvSpPr/>
      </dsp:nvSpPr>
      <dsp:spPr>
        <a:xfrm>
          <a:off x="5884686" y="2566716"/>
          <a:ext cx="1385128" cy="87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73C78-9371-4F28-A5DD-78C732FCE876}">
      <dsp:nvSpPr>
        <dsp:cNvPr id="0" name=""/>
        <dsp:cNvSpPr/>
      </dsp:nvSpPr>
      <dsp:spPr>
        <a:xfrm>
          <a:off x="6038589" y="2712924"/>
          <a:ext cx="1385128" cy="879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Quittter</a:t>
          </a:r>
          <a:r>
            <a:rPr lang="fr-FR" sz="1600" kern="1200" dirty="0" smtClean="0"/>
            <a:t> le jeu</a:t>
          </a:r>
          <a:endParaRPr lang="fr-FR" sz="1600" kern="1200" dirty="0"/>
        </a:p>
      </dsp:txBody>
      <dsp:txXfrm>
        <a:off x="6064350" y="2738685"/>
        <a:ext cx="1333606" cy="828034"/>
      </dsp:txXfrm>
    </dsp:sp>
    <dsp:sp modelId="{569BBC28-5A4B-4E5A-BBF7-E93CA3BD6120}">
      <dsp:nvSpPr>
        <dsp:cNvPr id="0" name=""/>
        <dsp:cNvSpPr/>
      </dsp:nvSpPr>
      <dsp:spPr>
        <a:xfrm>
          <a:off x="5884686" y="3849114"/>
          <a:ext cx="1385128" cy="87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6E055-1041-4EBE-A036-B1AB1A9169E5}">
      <dsp:nvSpPr>
        <dsp:cNvPr id="0" name=""/>
        <dsp:cNvSpPr/>
      </dsp:nvSpPr>
      <dsp:spPr>
        <a:xfrm>
          <a:off x="6038589" y="3995322"/>
          <a:ext cx="1385128" cy="8795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Pygame.quit</a:t>
          </a:r>
          <a:r>
            <a:rPr lang="fr-FR" sz="1500" kern="1200" dirty="0" smtClean="0"/>
            <a:t>()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quit</a:t>
          </a:r>
          <a:r>
            <a:rPr lang="fr-FR" sz="1500" kern="1200" dirty="0" smtClean="0"/>
            <a:t>()</a:t>
          </a:r>
          <a:endParaRPr lang="fr-FR" sz="1500" kern="1200" dirty="0"/>
        </a:p>
      </dsp:txBody>
      <dsp:txXfrm>
        <a:off x="6064350" y="4021083"/>
        <a:ext cx="1333606" cy="828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AFEDFD1-F283-42BC-922E-9C77AA02547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126FC95-7097-47A5-B2F5-2C43190C65A4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slide" Target="slide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12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diagramLayout" Target="../diagrams/layout1.xml"/><Relationship Id="rId7" Type="http://schemas.openxmlformats.org/officeDocument/2006/relationships/slide" Target="slide5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du projet </a:t>
            </a:r>
            <a:r>
              <a:rPr lang="fr-FR" dirty="0" err="1" smtClean="0"/>
              <a:t>Pygame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fr-FR" dirty="0" smtClean="0"/>
          </a:p>
          <a:p>
            <a:r>
              <a:rPr lang="fr-FR" dirty="0" smtClean="0"/>
              <a:t>Yazid TAKI</a:t>
            </a:r>
          </a:p>
          <a:p>
            <a:r>
              <a:rPr lang="fr-FR" dirty="0" smtClean="0"/>
              <a:t>TS11</a:t>
            </a:r>
            <a:endParaRPr lang="fr-FR" dirty="0"/>
          </a:p>
          <a:p>
            <a:r>
              <a:rPr lang="fr-FR" dirty="0" smtClean="0"/>
              <a:t>BAC S spécialité ISN mais 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588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jeu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err="1" smtClean="0"/>
              <a:t>Endless</a:t>
            </a:r>
            <a:r>
              <a:rPr lang="fr-FR" dirty="0" smtClean="0"/>
              <a:t> </a:t>
            </a:r>
            <a:r>
              <a:rPr lang="fr-FR" dirty="0" err="1" smtClean="0"/>
              <a:t>Runner</a:t>
            </a:r>
            <a:endParaRPr lang="fr-FR" dirty="0" smtClean="0"/>
          </a:p>
          <a:p>
            <a:r>
              <a:rPr lang="fr-FR" dirty="0" smtClean="0"/>
              <a:t>Inspiré du jeu </a:t>
            </a:r>
            <a:r>
              <a:rPr lang="fr-FR" dirty="0" err="1" smtClean="0"/>
              <a:t>Subway</a:t>
            </a:r>
            <a:r>
              <a:rPr lang="fr-FR" dirty="0" smtClean="0"/>
              <a:t> Surfer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9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Modélisation simplifié du jeu</a:t>
            </a:r>
            <a:endParaRPr lang="fr-FR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27281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Notched Right Arrow 5"/>
          <p:cNvSpPr/>
          <p:nvPr/>
        </p:nvSpPr>
        <p:spPr>
          <a:xfrm>
            <a:off x="179512" y="5157192"/>
            <a:ext cx="1440160" cy="7920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Entrée</a:t>
            </a:r>
            <a:endParaRPr lang="fr-FR" dirty="0"/>
          </a:p>
        </p:txBody>
      </p:sp>
      <p:sp>
        <p:nvSpPr>
          <p:cNvPr id="7" name="Notched Right Arrow 6"/>
          <p:cNvSpPr/>
          <p:nvPr/>
        </p:nvSpPr>
        <p:spPr>
          <a:xfrm>
            <a:off x="7452320" y="5157192"/>
            <a:ext cx="1440160" cy="7920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Sortie</a:t>
            </a:r>
            <a:endParaRPr lang="fr-FR" dirty="0"/>
          </a:p>
        </p:txBody>
      </p:sp>
      <p:sp>
        <p:nvSpPr>
          <p:cNvPr id="9" name="Block Arc 8"/>
          <p:cNvSpPr/>
          <p:nvPr/>
        </p:nvSpPr>
        <p:spPr>
          <a:xfrm rot="18371327">
            <a:off x="625776" y="2305289"/>
            <a:ext cx="3286208" cy="1872208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u="sng" dirty="0">
              <a:solidFill>
                <a:schemeClr val="tx1"/>
              </a:solidFill>
            </a:endParaRPr>
          </a:p>
          <a:p>
            <a:pPr algn="ctr"/>
            <a:endParaRPr lang="fr-FR" b="1" u="sng" dirty="0" smtClean="0">
              <a:solidFill>
                <a:schemeClr val="tx1"/>
              </a:solidFill>
            </a:endParaRPr>
          </a:p>
          <a:p>
            <a:pPr algn="ctr"/>
            <a:r>
              <a:rPr lang="fr-FR" sz="2400" b="1" dirty="0" err="1">
                <a:solidFill>
                  <a:schemeClr val="tx1"/>
                </a:solidFill>
              </a:rPr>
              <a:t>g</a:t>
            </a:r>
            <a:r>
              <a:rPr lang="fr-FR" sz="2400" b="1" dirty="0" err="1" smtClean="0">
                <a:solidFill>
                  <a:schemeClr val="tx1"/>
                </a:solidFill>
              </a:rPr>
              <a:t>ameloop</a:t>
            </a:r>
            <a:r>
              <a:rPr lang="fr-FR" sz="2400" b="1" dirty="0" smtClean="0">
                <a:solidFill>
                  <a:schemeClr val="tx1"/>
                </a:solidFill>
              </a:rPr>
              <a:t>()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2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fonction </a:t>
            </a:r>
            <a:r>
              <a:rPr lang="fr-FR" dirty="0" err="1" smtClean="0"/>
              <a:t>gameloop</a:t>
            </a:r>
            <a:r>
              <a:rPr lang="fr-FR" dirty="0" smtClean="0"/>
              <a:t>()</a:t>
            </a:r>
            <a:endParaRPr lang="fr-FR" dirty="0"/>
          </a:p>
        </p:txBody>
      </p:sp>
      <p:grpSp>
        <p:nvGrpSpPr>
          <p:cNvPr id="20" name="Group 19"/>
          <p:cNvGrpSpPr/>
          <p:nvPr/>
        </p:nvGrpSpPr>
        <p:grpSpPr>
          <a:xfrm>
            <a:off x="540624" y="1675664"/>
            <a:ext cx="7559768" cy="3553536"/>
            <a:chOff x="540624" y="1675664"/>
            <a:chExt cx="7559768" cy="3553536"/>
          </a:xfrm>
        </p:grpSpPr>
        <p:grpSp>
          <p:nvGrpSpPr>
            <p:cNvPr id="18" name="Group 17"/>
            <p:cNvGrpSpPr/>
            <p:nvPr/>
          </p:nvGrpSpPr>
          <p:grpSpPr>
            <a:xfrm>
              <a:off x="540624" y="1675664"/>
              <a:ext cx="7559768" cy="3553536"/>
              <a:chOff x="531100" y="1685189"/>
              <a:chExt cx="5069600" cy="1590607"/>
            </a:xfrm>
          </p:grpSpPr>
          <p:pic>
            <p:nvPicPr>
              <p:cNvPr id="5" name="Content Placeholder 3" descr="Actuality games [C:\Users\Mariam\Desktop\Actuality games] - C:\Users\Mariam\Desktop\inform\ISNpygame\CasaSurferFinal.py - PyCharm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142" r="54989" b="75162"/>
              <a:stretch/>
            </p:blipFill>
            <p:spPr>
              <a:xfrm>
                <a:off x="531100" y="1856983"/>
                <a:ext cx="5069600" cy="424070"/>
              </a:xfrm>
              <a:prstGeom prst="rect">
                <a:avLst/>
              </a:prstGeom>
            </p:spPr>
          </p:pic>
          <p:pic>
            <p:nvPicPr>
              <p:cNvPr id="6" name="Content Placeholder 3" descr="Actuality games [C:\Users\Mariam\Desktop\Actuality games] - C:\Users\Mariam\Desktop\inform\ISNpygame\CasaSurferFinal.py - PyCharm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608" r="55123" b="12092"/>
              <a:stretch/>
            </p:blipFill>
            <p:spPr>
              <a:xfrm>
                <a:off x="546064" y="2433453"/>
                <a:ext cx="5054636" cy="842343"/>
              </a:xfrm>
              <a:prstGeom prst="rect">
                <a:avLst/>
              </a:prstGeom>
            </p:spPr>
          </p:pic>
          <p:pic>
            <p:nvPicPr>
              <p:cNvPr id="11" name="Content Placeholder 3" descr="Actuality games [C:\Users\Mariam\Desktop\Actuality games] - C:\Users\Mariam\Desktop\inform\ISNpygame\CasaSurferFinal.py - PyCharm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380" r="55123" b="53214"/>
              <a:stretch/>
            </p:blipFill>
            <p:spPr>
              <a:xfrm>
                <a:off x="546064" y="2281053"/>
                <a:ext cx="5054636" cy="152400"/>
              </a:xfrm>
              <a:prstGeom prst="rect">
                <a:avLst/>
              </a:prstGeom>
            </p:spPr>
          </p:pic>
          <p:pic>
            <p:nvPicPr>
              <p:cNvPr id="13" name="Content Placeholder 3" descr="Actuality games [C:\Users\Mariam\Desktop\Actuality games] - C:\Users\Mariam\Desktop\inform\ISNpygame\CasaSurferFinal.py - PyCharm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1" r="54989" b="83587"/>
              <a:stretch/>
            </p:blipFill>
            <p:spPr>
              <a:xfrm>
                <a:off x="531100" y="1685189"/>
                <a:ext cx="5069600" cy="171794"/>
              </a:xfrm>
              <a:prstGeom prst="rect">
                <a:avLst/>
              </a:prstGeom>
            </p:spPr>
          </p:pic>
        </p:grpSp>
        <p:sp useBgFill="1">
          <p:nvSpPr>
            <p:cNvPr id="19" name="Rectangle 18"/>
            <p:cNvSpPr/>
            <p:nvPr/>
          </p:nvSpPr>
          <p:spPr>
            <a:xfrm>
              <a:off x="3131840" y="1867564"/>
              <a:ext cx="4752528" cy="2652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6490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fonction d’entrée</a:t>
            </a:r>
            <a:endParaRPr lang="fr-F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459662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Notched Right Arrow 2"/>
          <p:cNvSpPr/>
          <p:nvPr/>
        </p:nvSpPr>
        <p:spPr>
          <a:xfrm>
            <a:off x="1043608" y="1844824"/>
            <a:ext cx="1872208" cy="43204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72505" y="1876182"/>
            <a:ext cx="9361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Clavier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02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fonction d’analyse</a:t>
            </a:r>
            <a:endParaRPr lang="fr-F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86950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>
          <a:xfrm>
            <a:off x="7164288" y="1052736"/>
            <a:ext cx="1249710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 smtClean="0"/>
              <a:t>Génération des entités en amont</a:t>
            </a:r>
            <a:endParaRPr lang="fr-FR" sz="1000" b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16216" y="1628802"/>
            <a:ext cx="648072" cy="216023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</p:cNvCxnSpPr>
          <p:nvPr/>
        </p:nvCxnSpPr>
        <p:spPr>
          <a:xfrm flipH="1">
            <a:off x="6516216" y="2204864"/>
            <a:ext cx="1272927" cy="936104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Notched Right Arrow 20"/>
          <p:cNvSpPr/>
          <p:nvPr/>
        </p:nvSpPr>
        <p:spPr>
          <a:xfrm rot="5400000">
            <a:off x="-18510" y="3230978"/>
            <a:ext cx="1476164" cy="36004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/>
          <p:cNvSpPr txBox="1"/>
          <p:nvPr/>
        </p:nvSpPr>
        <p:spPr>
          <a:xfrm>
            <a:off x="154410" y="2028361"/>
            <a:ext cx="2880320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Action sur le joueur provenant de </a:t>
            </a:r>
            <a:r>
              <a:rPr lang="fr-FR" sz="1400" dirty="0" err="1" smtClean="0"/>
              <a:t>controleClavier</a:t>
            </a:r>
            <a:r>
              <a:rPr lang="fr-FR" sz="1400" dirty="0" smtClean="0"/>
              <a:t>()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3202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fonction de sortie</a:t>
            </a:r>
            <a:endParaRPr lang="fr-F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2980186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Elbow Connector 10"/>
          <p:cNvCxnSpPr/>
          <p:nvPr/>
        </p:nvCxnSpPr>
        <p:spPr>
          <a:xfrm rot="16200000" flipH="1">
            <a:off x="3707904" y="4869160"/>
            <a:ext cx="720080" cy="288032"/>
          </a:xfrm>
          <a:prstGeom prst="bentConnector3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Notched Right Arrow 11"/>
          <p:cNvSpPr/>
          <p:nvPr/>
        </p:nvSpPr>
        <p:spPr>
          <a:xfrm rot="3182462">
            <a:off x="704543" y="2492504"/>
            <a:ext cx="1224136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22191" y="1422926"/>
            <a:ext cx="26277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Donnée provenant de </a:t>
            </a:r>
            <a:r>
              <a:rPr lang="fr-FR" dirty="0" err="1" smtClean="0"/>
              <a:t>DynamiqueduJeu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Action Button: Return 13">
            <a:hlinkClick r:id="rId7" action="ppaction://hlinksldjump" highlightClick="1"/>
          </p:cNvPr>
          <p:cNvSpPr/>
          <p:nvPr/>
        </p:nvSpPr>
        <p:spPr>
          <a:xfrm>
            <a:off x="7956376" y="980728"/>
            <a:ext cx="648072" cy="602789"/>
          </a:xfrm>
          <a:prstGeom prst="actionButtonRetur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965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SKINS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95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Codage de la fonctionnalité des skins</a:t>
            </a:r>
            <a:endParaRPr lang="fr-FR" dirty="0"/>
          </a:p>
        </p:txBody>
      </p:sp>
      <p:pic>
        <p:nvPicPr>
          <p:cNvPr id="3" name="Picture 2" descr="Actuality games [C:\Users\Mariam\Desktop\Actuality games] - C:\Users\Mariam\Desktop\inform\ISNpygame\CasaSurferFinal.py - PyCharm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t="11348" r="8284" b="3820"/>
          <a:stretch/>
        </p:blipFill>
        <p:spPr>
          <a:xfrm>
            <a:off x="178024" y="1628800"/>
            <a:ext cx="8277226" cy="440055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80"/>
          <a:stretch/>
        </p:blipFill>
        <p:spPr>
          <a:xfrm>
            <a:off x="4327278" y="3571877"/>
            <a:ext cx="4296147" cy="22863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Down Arrow 6"/>
          <p:cNvSpPr/>
          <p:nvPr/>
        </p:nvSpPr>
        <p:spPr>
          <a:xfrm>
            <a:off x="5724128" y="2924944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4316637" y="3829075"/>
            <a:ext cx="4306788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Format de la liste de skin</a:t>
            </a:r>
            <a:endParaRPr lang="fr-FR" dirty="0"/>
          </a:p>
        </p:txBody>
      </p:sp>
      <p:sp>
        <p:nvSpPr>
          <p:cNvPr id="9" name="Left Arrow 8"/>
          <p:cNvSpPr/>
          <p:nvPr/>
        </p:nvSpPr>
        <p:spPr>
          <a:xfrm>
            <a:off x="3059832" y="2420888"/>
            <a:ext cx="187220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4932040" y="2247701"/>
            <a:ext cx="4211960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On vérifie si le joueur a assez d’argent et si il n’a pas déjà le skin</a:t>
            </a:r>
            <a:endParaRPr lang="fr-FR" sz="1200" dirty="0"/>
          </a:p>
        </p:txBody>
      </p:sp>
      <p:sp>
        <p:nvSpPr>
          <p:cNvPr id="12" name="Right Arrow 11"/>
          <p:cNvSpPr/>
          <p:nvPr/>
        </p:nvSpPr>
        <p:spPr>
          <a:xfrm>
            <a:off x="1259632" y="2924944"/>
            <a:ext cx="288032" cy="288032"/>
          </a:xfrm>
          <a:prstGeom prst="rightArrow">
            <a:avLst>
              <a:gd name="adj1" fmla="val 50000"/>
              <a:gd name="adj2" fmla="val 46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-19000" y="2838127"/>
            <a:ext cx="1259632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On sauvegarde la transaction</a:t>
            </a:r>
            <a:endParaRPr lang="fr-FR" sz="1200" dirty="0"/>
          </a:p>
        </p:txBody>
      </p:sp>
      <p:sp>
        <p:nvSpPr>
          <p:cNvPr id="15" name="Left Brace 14"/>
          <p:cNvSpPr/>
          <p:nvPr/>
        </p:nvSpPr>
        <p:spPr>
          <a:xfrm>
            <a:off x="1259632" y="3686193"/>
            <a:ext cx="288032" cy="1759031"/>
          </a:xfrm>
          <a:prstGeom prst="leftBrace">
            <a:avLst>
              <a:gd name="adj1" fmla="val 8333"/>
              <a:gd name="adj2" fmla="val 1209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16"/>
          <p:cNvSpPr txBox="1"/>
          <p:nvPr/>
        </p:nvSpPr>
        <p:spPr>
          <a:xfrm>
            <a:off x="1" y="3800509"/>
            <a:ext cx="1240632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Sauvegarde de l’acquisition des skins</a:t>
            </a:r>
            <a:endParaRPr lang="fr-FR" sz="1200" dirty="0"/>
          </a:p>
        </p:txBody>
      </p:sp>
      <p:sp>
        <p:nvSpPr>
          <p:cNvPr id="19" name="Right Arrow 18"/>
          <p:cNvSpPr/>
          <p:nvPr/>
        </p:nvSpPr>
        <p:spPr>
          <a:xfrm>
            <a:off x="779915" y="2247701"/>
            <a:ext cx="38337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1" y="2036167"/>
            <a:ext cx="785507" cy="76944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Bouton traversé par souris</a:t>
            </a:r>
            <a:endParaRPr lang="fr-FR" sz="1100" dirty="0"/>
          </a:p>
        </p:txBody>
      </p:sp>
      <p:sp>
        <p:nvSpPr>
          <p:cNvPr id="22" name="Left Arrow 21"/>
          <p:cNvSpPr/>
          <p:nvPr/>
        </p:nvSpPr>
        <p:spPr>
          <a:xfrm>
            <a:off x="3851920" y="5949280"/>
            <a:ext cx="1584176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36096" y="5833639"/>
            <a:ext cx="1404552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1200" dirty="0" smtClean="0"/>
              <a:t>Bouton par défaut</a:t>
            </a:r>
            <a:endParaRPr lang="fr-FR" sz="1200" dirty="0"/>
          </a:p>
        </p:txBody>
      </p:sp>
      <p:sp>
        <p:nvSpPr>
          <p:cNvPr id="25" name="Left Arrow 24"/>
          <p:cNvSpPr/>
          <p:nvPr/>
        </p:nvSpPr>
        <p:spPr>
          <a:xfrm>
            <a:off x="3275856" y="5661248"/>
            <a:ext cx="2160240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/>
          <p:cNvSpPr txBox="1"/>
          <p:nvPr/>
        </p:nvSpPr>
        <p:spPr>
          <a:xfrm>
            <a:off x="5455226" y="5545180"/>
            <a:ext cx="2270622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1200" dirty="0" smtClean="0"/>
              <a:t>Affichage du message d’erreur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1615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 graphique du quiz</a:t>
            </a:r>
            <a:endParaRPr lang="fr-FR" dirty="0"/>
          </a:p>
        </p:txBody>
      </p:sp>
      <p:pic>
        <p:nvPicPr>
          <p:cNvPr id="2" name="Picture 1" descr="Casa circuit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" t="4157" r="1225" b="2183"/>
          <a:stretch/>
        </p:blipFill>
        <p:spPr>
          <a:xfrm>
            <a:off x="107504" y="1556792"/>
            <a:ext cx="4001269" cy="215503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56" y="1971214"/>
            <a:ext cx="3360090" cy="3504094"/>
          </a:xfrm>
          <a:prstGeom prst="rect">
            <a:avLst/>
          </a:prstGeom>
        </p:spPr>
      </p:pic>
      <p:sp>
        <p:nvSpPr>
          <p:cNvPr id="7" name="Explosion 1 6"/>
          <p:cNvSpPr/>
          <p:nvPr/>
        </p:nvSpPr>
        <p:spPr>
          <a:xfrm>
            <a:off x="5220072" y="2276872"/>
            <a:ext cx="1008112" cy="57346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rgbClr val="00B050"/>
                </a:solidFill>
              </a:rPr>
              <a:t>Clique</a:t>
            </a:r>
            <a:endParaRPr lang="fr-FR" sz="500" dirty="0">
              <a:solidFill>
                <a:srgbClr val="00B050"/>
              </a:solidFill>
            </a:endParaRPr>
          </a:p>
        </p:txBody>
      </p:sp>
      <p:pic>
        <p:nvPicPr>
          <p:cNvPr id="8" name="Picture 7" descr="Casa circuit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" t="4237" r="1919" b="3140"/>
          <a:stretch/>
        </p:blipFill>
        <p:spPr>
          <a:xfrm>
            <a:off x="107504" y="4105275"/>
            <a:ext cx="4057651" cy="21907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108773" y="2634309"/>
            <a:ext cx="900583" cy="3626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eft Arrow 9"/>
          <p:cNvSpPr/>
          <p:nvPr/>
        </p:nvSpPr>
        <p:spPr>
          <a:xfrm>
            <a:off x="4165155" y="4581128"/>
            <a:ext cx="844201" cy="36004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0" y="2204864"/>
            <a:ext cx="611560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-17090" y="4732598"/>
            <a:ext cx="611560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ction Button: Return 12">
            <a:hlinkClick r:id="rId5" action="ppaction://hlinksldjump" highlightClick="1"/>
          </p:cNvPr>
          <p:cNvSpPr/>
          <p:nvPr/>
        </p:nvSpPr>
        <p:spPr>
          <a:xfrm>
            <a:off x="7236296" y="5949280"/>
            <a:ext cx="648072" cy="576064"/>
          </a:xfrm>
          <a:prstGeom prst="actionButtonRetur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09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Outil interactif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Le bouton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025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Casa surfer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Modélisation du jeu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13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Codage de la fonction </a:t>
            </a:r>
            <a:r>
              <a:rPr lang="fr-FR" dirty="0" err="1" smtClean="0"/>
              <a:t>button</a:t>
            </a:r>
            <a:r>
              <a:rPr lang="fr-FR" dirty="0" smtClean="0"/>
              <a:t>():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316632"/>
          </a:xfrm>
          <a:solidFill>
            <a:srgbClr val="FF0000">
              <a:alpha val="30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 err="1" smtClean="0"/>
              <a:t>Button</a:t>
            </a:r>
            <a:r>
              <a:rPr lang="fr-FR" sz="1400" dirty="0" smtClean="0"/>
              <a:t>(</a:t>
            </a:r>
            <a:r>
              <a:rPr lang="fr-FR" sz="1400" dirty="0" err="1" smtClean="0"/>
              <a:t>message,PosX,PosY,Largeur,Longueur,Couleur</a:t>
            </a:r>
            <a:r>
              <a:rPr lang="fr-FR" sz="1400" dirty="0" smtClean="0"/>
              <a:t>(par défaut),Couleur(</a:t>
            </a:r>
            <a:r>
              <a:rPr lang="fr-FR" sz="1400" dirty="0" err="1" smtClean="0"/>
              <a:t>selectionnée</a:t>
            </a:r>
            <a:r>
              <a:rPr lang="fr-FR" sz="1400" dirty="0" smtClean="0"/>
              <a:t>), Action)</a:t>
            </a:r>
            <a:endParaRPr lang="fr-FR" sz="1400" dirty="0"/>
          </a:p>
        </p:txBody>
      </p:sp>
      <p:pic>
        <p:nvPicPr>
          <p:cNvPr id="4" name="Picture 3" descr="Actuality games [C:\Users\Mariam\Desktop\Actuality games] - C:\Users\Mariam\Desktop\inform\ISNpygame\CasaSurferFinal.py - PyCharm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7854" r="23229" b="24293"/>
          <a:stretch/>
        </p:blipFill>
        <p:spPr>
          <a:xfrm>
            <a:off x="467544" y="2492896"/>
            <a:ext cx="789378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8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 graphique du bouton</a:t>
            </a:r>
            <a:endParaRPr lang="fr-FR" dirty="0"/>
          </a:p>
        </p:txBody>
      </p:sp>
      <p:pic>
        <p:nvPicPr>
          <p:cNvPr id="4" name="Content Placeholder 3" descr="Casa circui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5" t="24805" r="49697" b="61718"/>
          <a:stretch/>
        </p:blipFill>
        <p:spPr>
          <a:xfrm>
            <a:off x="323528" y="1844824"/>
            <a:ext cx="3964060" cy="1334244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5" t="23698" r="45169" b="57552"/>
          <a:stretch/>
        </p:blipFill>
        <p:spPr bwMode="auto">
          <a:xfrm>
            <a:off x="5436096" y="1772816"/>
            <a:ext cx="3096344" cy="1406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4283968" y="2276872"/>
            <a:ext cx="115212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ight Arrow 5"/>
          <p:cNvSpPr/>
          <p:nvPr/>
        </p:nvSpPr>
        <p:spPr>
          <a:xfrm rot="5400000">
            <a:off x="6212341" y="3737193"/>
            <a:ext cx="154385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652120" y="4725144"/>
            <a:ext cx="2664296" cy="12961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Action du bouton</a:t>
            </a:r>
          </a:p>
        </p:txBody>
      </p:sp>
      <p:sp>
        <p:nvSpPr>
          <p:cNvPr id="8" name="Left Arrow 7"/>
          <p:cNvSpPr/>
          <p:nvPr/>
        </p:nvSpPr>
        <p:spPr>
          <a:xfrm>
            <a:off x="4211960" y="5121188"/>
            <a:ext cx="1440160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 descr="Casa circui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382531"/>
            <a:ext cx="3528392" cy="1981369"/>
          </a:xfrm>
          <a:prstGeom prst="rect">
            <a:avLst/>
          </a:prstGeom>
        </p:spPr>
      </p:pic>
      <p:sp>
        <p:nvSpPr>
          <p:cNvPr id="11" name="Explosion 1 10"/>
          <p:cNvSpPr/>
          <p:nvPr/>
        </p:nvSpPr>
        <p:spPr>
          <a:xfrm>
            <a:off x="6192180" y="3518434"/>
            <a:ext cx="1584176" cy="86409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Clique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3204378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La souris est hors du bouton</a:t>
            </a:r>
            <a:endParaRPr lang="fr-FR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52120" y="1459523"/>
            <a:ext cx="2592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La souris est sur le bouton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331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Merci pour votre attention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8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tâches</a:t>
            </a:r>
            <a:endParaRPr lang="fr-FR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872967"/>
              </p:ext>
            </p:extLst>
          </p:nvPr>
        </p:nvGraphicFramePr>
        <p:xfrm>
          <a:off x="179512" y="1414289"/>
          <a:ext cx="8712968" cy="5435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0829"/>
                <a:gridCol w="2014768"/>
                <a:gridCol w="2146494"/>
                <a:gridCol w="2030877"/>
              </a:tblGrid>
              <a:tr h="45365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u="sng" dirty="0">
                          <a:effectLst/>
                        </a:rPr>
                        <a:t>Membres</a:t>
                      </a:r>
                      <a:endParaRPr lang="fr-FR" sz="16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 u="none" strike="noStrike" dirty="0">
                          <a:effectLst/>
                        </a:rPr>
                        <a:t> </a:t>
                      </a:r>
                      <a:endParaRPr lang="fr-FR" sz="105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 u="none" strike="noStrike" dirty="0">
                          <a:effectLst/>
                        </a:rPr>
                        <a:t> </a:t>
                      </a:r>
                      <a:endParaRPr lang="fr-FR" sz="105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u="sng" dirty="0">
                          <a:effectLst/>
                        </a:rPr>
                        <a:t>Fonctionnalités</a:t>
                      </a:r>
                      <a:endParaRPr lang="fr-FR" sz="16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Malak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BENSALAH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TS11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Yazid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TAKI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TS11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Ghali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DRISSI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TS10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</a:tr>
              <a:tr h="11341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La Dynamique du Jeu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 </a:t>
                      </a:r>
                      <a:endParaRPr lang="fr-FR" sz="105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- A collaborer sur les points 1) et 2).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6) Intégration des options difficulté au menu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 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1) Déplacement du personnage.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2) Déplacement des obstacles.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3) Collision personnage/obstacle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4) Collision obstacle/obstacle.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5) Fonctionnement du quiz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 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</a:tr>
              <a:tr h="11341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Graphisme</a:t>
                      </a:r>
                      <a:endParaRPr lang="fr-FR" sz="16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1) A fourni les images de Sofia.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2) Affichage des différentes images (fonction .blit).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3) Conception des skins.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5) Mise en place des questions lorsque l’on perd.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- Avec mon aide sur les points 1), 2) et 5).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4) Intégration des skins au menu.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 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</a:tr>
              <a:tr h="10207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L’Environnement Sonore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 </a:t>
                      </a:r>
                      <a:endParaRPr lang="fr-FR" sz="105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 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- Avec mon aide sur les points 2) et 3).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4) Intégration des sons et option sons au menu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1) A fourni les différentes bandes sons.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2) Mis en place des fonctions du mixer Pygame.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3) Synchronisation son/dynamique du jeu.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</a:tr>
              <a:tr h="11341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Le Stockage des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Données</a:t>
                      </a:r>
                      <a:endParaRPr lang="fr-FR" sz="160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 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1) Travail sur stockage des scores.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2) Travail sur stockage des skins.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3) Travail sur stockage de l’argent.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>
                          <a:effectLst/>
                        </a:rPr>
                        <a:t>4) Travail sur sauvegarde des paramètres.</a:t>
                      </a:r>
                      <a:endParaRPr lang="fr-FR" sz="105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- A collaborer sur les points 1) et 3) (*)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effectLst/>
                        </a:rPr>
                        <a:t>5) Intégration du menu meilleur score.</a:t>
                      </a:r>
                      <a:endParaRPr lang="fr-FR" sz="1050" dirty="0">
                        <a:effectLst/>
                        <a:latin typeface="Arial"/>
                        <a:ea typeface="Arial"/>
                      </a:endParaRPr>
                    </a:p>
                  </a:txBody>
                  <a:tcPr marL="40345" marR="40345" marT="0" marB="0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85432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Modèle </a:t>
            </a:r>
            <a:r>
              <a:rPr lang="fr-FR" dirty="0" err="1" smtClean="0"/>
              <a:t>simplifé</a:t>
            </a:r>
            <a:r>
              <a:rPr lang="fr-FR" dirty="0" smtClean="0"/>
              <a:t> de Casa Surfer</a:t>
            </a:r>
            <a:endParaRPr lang="fr-FR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612980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Isosceles Triangle 6">
            <a:hlinkClick r:id="rId7" action="ppaction://hlinksldjump"/>
          </p:cNvPr>
          <p:cNvSpPr/>
          <p:nvPr/>
        </p:nvSpPr>
        <p:spPr>
          <a:xfrm rot="5400000">
            <a:off x="7681223" y="2433767"/>
            <a:ext cx="864096" cy="8640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Isosceles Triangle 7">
            <a:hlinkClick r:id="rId8" action="ppaction://hlinksldjump"/>
          </p:cNvPr>
          <p:cNvSpPr/>
          <p:nvPr/>
        </p:nvSpPr>
        <p:spPr>
          <a:xfrm rot="5400000">
            <a:off x="7681223" y="4771394"/>
            <a:ext cx="864096" cy="8640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Isosceles Triangle 8">
            <a:hlinkClick r:id="rId9" action="ppaction://hlinksldjump"/>
          </p:cNvPr>
          <p:cNvSpPr/>
          <p:nvPr/>
        </p:nvSpPr>
        <p:spPr>
          <a:xfrm rot="5400000">
            <a:off x="7681223" y="3602663"/>
            <a:ext cx="864096" cy="8640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Plus 1"/>
          <p:cNvSpPr/>
          <p:nvPr/>
        </p:nvSpPr>
        <p:spPr>
          <a:xfrm>
            <a:off x="2987824" y="5805264"/>
            <a:ext cx="936104" cy="93610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3923928" y="5805264"/>
            <a:ext cx="482453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 smtClean="0"/>
              <a:t>Un outil interactif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395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menus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44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menu principale</a:t>
            </a:r>
            <a:endParaRPr lang="fr-FR" dirty="0"/>
          </a:p>
        </p:txBody>
      </p:sp>
      <p:pic>
        <p:nvPicPr>
          <p:cNvPr id="4" name="Content Placeholder 3" descr="Casa circui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76" y="1600200"/>
            <a:ext cx="6284847" cy="4876800"/>
          </a:xfrm>
        </p:spPr>
      </p:pic>
    </p:spTree>
    <p:extLst>
      <p:ext uri="{BB962C8B-B14F-4D97-AF65-F5344CB8AC3E}">
        <p14:creationId xmlns:p14="http://schemas.microsoft.com/office/powerpoint/2010/main" val="217048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Exemple de structure de code d’un menu</a:t>
            </a:r>
            <a:endParaRPr lang="fr-FR" dirty="0"/>
          </a:p>
        </p:txBody>
      </p:sp>
      <p:pic>
        <p:nvPicPr>
          <p:cNvPr id="5" name="Content Placeholder 4" descr="Actuality games [C:\Users\Mariam\Desktop\Actuality games] - C:\Users\Mariam\Desktop\inform\ISNpygame\CasaSurferFinal.py - PyCharm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" t="10230" r="7182" b="4140"/>
          <a:stretch/>
        </p:blipFill>
        <p:spPr>
          <a:xfrm>
            <a:off x="-347" y="1103386"/>
            <a:ext cx="5492458" cy="2901678"/>
          </a:xfrm>
        </p:spPr>
      </p:pic>
      <p:pic>
        <p:nvPicPr>
          <p:cNvPr id="6" name="Picture 5" descr="Actuality games [C:\Users\Mariam\Desktop\Actuality games] - C:\Users\Mariam\Desktop\inform\ISNpygame\CasaSurferFinal.py - PyCharm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10138" r="40885" b="4034"/>
          <a:stretch/>
        </p:blipFill>
        <p:spPr>
          <a:xfrm>
            <a:off x="5802934" y="1052736"/>
            <a:ext cx="3341066" cy="2808312"/>
          </a:xfrm>
          <a:prstGeom prst="rect">
            <a:avLst/>
          </a:prstGeom>
        </p:spPr>
      </p:pic>
      <p:pic>
        <p:nvPicPr>
          <p:cNvPr id="8" name="Picture 7" descr="Actuality games [C:\Users\Mariam\Desktop\Actuality games] - C:\Users\Mariam\Desktop\inform\ISNpygame\CasaSurferFinal.py - PyCharm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" t="43912" r="40450" b="6763"/>
          <a:stretch/>
        </p:blipFill>
        <p:spPr>
          <a:xfrm>
            <a:off x="16049" y="4229098"/>
            <a:ext cx="4914040" cy="22962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7832" y="1124744"/>
            <a:ext cx="5230272" cy="820800"/>
          </a:xfrm>
          <a:prstGeom prst="rect">
            <a:avLst/>
          </a:prstGeom>
          <a:solidFill>
            <a:srgbClr val="6666FF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en place de la fenêtre + initialisation fonction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832" y="1945544"/>
            <a:ext cx="5230272" cy="457200"/>
          </a:xfrm>
          <a:prstGeom prst="rect">
            <a:avLst/>
          </a:prstGeom>
          <a:solidFill>
            <a:srgbClr val="FF0000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en place du bouton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32" y="2402744"/>
            <a:ext cx="5230272" cy="522200"/>
          </a:xfrm>
          <a:prstGeom prst="rect">
            <a:avLst/>
          </a:prstGeom>
          <a:solidFill>
            <a:srgbClr val="FFC000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Sauvegarde de la Transaction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51376" y="1077312"/>
            <a:ext cx="3092624" cy="2135663"/>
          </a:xfrm>
          <a:prstGeom prst="rect">
            <a:avLst/>
          </a:prstGeom>
          <a:solidFill>
            <a:srgbClr val="7030A0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Affichage des skins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832" y="2963812"/>
            <a:ext cx="5230272" cy="1041251"/>
          </a:xfrm>
          <a:prstGeom prst="rect">
            <a:avLst/>
          </a:prstGeom>
          <a:solidFill>
            <a:srgbClr val="FFC000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Sauvegarde des skins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51376" y="3227593"/>
            <a:ext cx="3090292" cy="129399"/>
          </a:xfrm>
          <a:prstGeom prst="rect">
            <a:avLst/>
          </a:prstGeom>
          <a:solidFill>
            <a:srgbClr val="FF0000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Echer de transaction</a:t>
            </a:r>
            <a:endParaRPr lang="fr-FR" sz="12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49044" y="3356993"/>
            <a:ext cx="3092624" cy="504056"/>
          </a:xfrm>
          <a:prstGeom prst="rect">
            <a:avLst/>
          </a:prstGeom>
          <a:solidFill>
            <a:srgbClr val="6666FF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Quitter la fenêtre 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0232" y="4229098"/>
            <a:ext cx="3925744" cy="1216126"/>
          </a:xfrm>
          <a:prstGeom prst="rect">
            <a:avLst/>
          </a:prstGeom>
          <a:solidFill>
            <a:srgbClr val="7030A0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Affichage des textes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0232" y="5445223"/>
            <a:ext cx="3925744" cy="648073"/>
          </a:xfrm>
          <a:prstGeom prst="rect">
            <a:avLst/>
          </a:prstGeom>
          <a:solidFill>
            <a:srgbClr val="00B050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Réinitialisation des détecteur de changement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0232" y="6108687"/>
            <a:ext cx="3925744" cy="416656"/>
          </a:xfrm>
          <a:prstGeom prst="rect">
            <a:avLst/>
          </a:prstGeom>
          <a:solidFill>
            <a:srgbClr val="FF0000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en place du bouton + mise à jour fenêtre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Down Arrow 2"/>
          <p:cNvSpPr/>
          <p:nvPr/>
        </p:nvSpPr>
        <p:spPr>
          <a:xfrm rot="19244923">
            <a:off x="6283883" y="4689139"/>
            <a:ext cx="1794754" cy="2160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04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Schémas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019970" y="4506018"/>
            <a:ext cx="1743618" cy="1257267"/>
          </a:xfrm>
          <a:prstGeom prst="rect">
            <a:avLst/>
          </a:prstGeom>
          <a:solidFill>
            <a:srgbClr val="7030A0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Affichage image/textes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4498799"/>
            <a:ext cx="1743618" cy="1264485"/>
          </a:xfrm>
          <a:prstGeom prst="rect">
            <a:avLst/>
          </a:prstGeom>
          <a:solidFill>
            <a:srgbClr val="FFC000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Sauvegarde des donnée modifié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92586" y="4498800"/>
            <a:ext cx="1747366" cy="1264485"/>
          </a:xfrm>
          <a:prstGeom prst="rect">
            <a:avLst/>
          </a:prstGeom>
          <a:solidFill>
            <a:srgbClr val="FF0000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Outils d’interaction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99393" y="1484784"/>
            <a:ext cx="1784773" cy="1080120"/>
          </a:xfrm>
          <a:prstGeom prst="rect">
            <a:avLst/>
          </a:prstGeom>
          <a:solidFill>
            <a:srgbClr val="6666FF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Initialistion</a:t>
            </a:r>
            <a:endParaRPr lang="fr-FR" sz="1400" dirty="0" smtClean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(global, variable, dimensions fenêtre)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43608" y="2924944"/>
            <a:ext cx="569634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Entrée dans le </a:t>
            </a:r>
            <a:r>
              <a:rPr lang="fr-FR" i="1" dirty="0" err="1" smtClean="0"/>
              <a:t>while</a:t>
            </a:r>
            <a:r>
              <a:rPr lang="fr-FR" i="1" dirty="0" smtClean="0"/>
              <a:t> :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166557" y="2816932"/>
            <a:ext cx="1784773" cy="1080120"/>
          </a:xfrm>
          <a:prstGeom prst="rect">
            <a:avLst/>
          </a:prstGeom>
          <a:solidFill>
            <a:srgbClr val="6666FF">
              <a:alpha val="30196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Possibilité de quitter le jeu</a:t>
            </a:r>
            <a:endParaRPr lang="fr-F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603747" y="2564904"/>
            <a:ext cx="57606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ight Arrow 11"/>
          <p:cNvSpPr/>
          <p:nvPr/>
        </p:nvSpPr>
        <p:spPr>
          <a:xfrm>
            <a:off x="6739952" y="3212976"/>
            <a:ext cx="426605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Down Arrow 12"/>
          <p:cNvSpPr/>
          <p:nvPr/>
        </p:nvSpPr>
        <p:spPr>
          <a:xfrm>
            <a:off x="3639752" y="3789040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Down Arrow 13"/>
          <p:cNvSpPr/>
          <p:nvPr/>
        </p:nvSpPr>
        <p:spPr>
          <a:xfrm>
            <a:off x="5614241" y="3778719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Down Arrow 14"/>
          <p:cNvSpPr/>
          <p:nvPr/>
        </p:nvSpPr>
        <p:spPr>
          <a:xfrm>
            <a:off x="1663389" y="3789040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882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 graphique de ce code</a:t>
            </a:r>
            <a:endParaRPr lang="fr-FR" dirty="0"/>
          </a:p>
        </p:txBody>
      </p:sp>
      <p:sp>
        <p:nvSpPr>
          <p:cNvPr id="9" name="Action Button: Return 8">
            <a:hlinkClick r:id="rId2" action="ppaction://hlinksldjump" highlightClick="1"/>
          </p:cNvPr>
          <p:cNvSpPr/>
          <p:nvPr/>
        </p:nvSpPr>
        <p:spPr>
          <a:xfrm>
            <a:off x="7740352" y="5805264"/>
            <a:ext cx="864096" cy="576064"/>
          </a:xfrm>
          <a:prstGeom prst="actionButtonRetur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5"/>
            <a:ext cx="4752528" cy="4984359"/>
          </a:xfrm>
        </p:spPr>
      </p:pic>
    </p:spTree>
    <p:extLst>
      <p:ext uri="{BB962C8B-B14F-4D97-AF65-F5344CB8AC3E}">
        <p14:creationId xmlns:p14="http://schemas.microsoft.com/office/powerpoint/2010/main" val="35126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436</TotalTime>
  <Words>604</Words>
  <Application>Microsoft Office PowerPoint</Application>
  <PresentationFormat>On-screen Show (4:3)</PresentationFormat>
  <Paragraphs>173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Clarity</vt:lpstr>
      <vt:lpstr>Présentation du projet Pygame</vt:lpstr>
      <vt:lpstr>Casa surfer</vt:lpstr>
      <vt:lpstr>Répartition des tâches</vt:lpstr>
      <vt:lpstr>Modèle simplifé de Casa Surfer</vt:lpstr>
      <vt:lpstr>LES menus</vt:lpstr>
      <vt:lpstr>Le menu principale</vt:lpstr>
      <vt:lpstr>Exemple de structure de code d’un menu</vt:lpstr>
      <vt:lpstr>Schémas</vt:lpstr>
      <vt:lpstr>Résultat graphique de ce code</vt:lpstr>
      <vt:lpstr>Le jeu</vt:lpstr>
      <vt:lpstr>Modélisation simplifié du jeu</vt:lpstr>
      <vt:lpstr>La fonction gameloop()</vt:lpstr>
      <vt:lpstr>La fonction d’entrée</vt:lpstr>
      <vt:lpstr>La fonction d’analyse</vt:lpstr>
      <vt:lpstr>La fonction de sortie</vt:lpstr>
      <vt:lpstr>Les SKINS</vt:lpstr>
      <vt:lpstr>Codage de la fonctionnalité des skins</vt:lpstr>
      <vt:lpstr>Résultat graphique du quiz</vt:lpstr>
      <vt:lpstr>Outil interactif</vt:lpstr>
      <vt:lpstr>Codage de la fonction button():</vt:lpstr>
      <vt:lpstr>Résultat graphique du bouton</vt:lpstr>
      <vt:lpstr>Merci pour votre attention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projet Pygame</dc:title>
  <dc:creator>Mariam</dc:creator>
  <cp:lastModifiedBy>Mariam</cp:lastModifiedBy>
  <cp:revision>37</cp:revision>
  <dcterms:created xsi:type="dcterms:W3CDTF">2019-05-27T18:13:07Z</dcterms:created>
  <dcterms:modified xsi:type="dcterms:W3CDTF">2019-05-28T18:00:03Z</dcterms:modified>
</cp:coreProperties>
</file>